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Black"/>
      <p:bold r:id="rId23"/>
      <p:boldItalic r:id="rId24"/>
    </p:embeddedFont>
    <p:embeddedFont>
      <p:font typeface="Roboto"/>
      <p:regular r:id="rId25"/>
      <p:bold r:id="rId26"/>
      <p:italic r:id="rId27"/>
      <p:boldItalic r:id="rId28"/>
    </p:embeddedFont>
    <p:embeddedFont>
      <p:font typeface="Proxima Nova"/>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Proxima Nova Semibold"/>
      <p:regular r:id="rId41"/>
      <p:bold r:id="rId42"/>
      <p:boldItalic r:id="rId43"/>
    </p:embeddedFont>
    <p:embeddedFont>
      <p:font typeface="Nanum Myeongjo"/>
      <p:regular r:id="rId44"/>
      <p:bold r:id="rId45"/>
    </p:embeddedFont>
    <p:embeddedFont>
      <p:font typeface="Source Sans Pr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A533CA-7B5E-4EDC-B6C3-EB2665261E2F}">
  <a:tblStyle styleId="{8CA533CA-7B5E-4EDC-B6C3-EB2665261E2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42" Type="http://schemas.openxmlformats.org/officeDocument/2006/relationships/font" Target="fonts/ProximaNovaSemibold-bold.fntdata"/><Relationship Id="rId41" Type="http://schemas.openxmlformats.org/officeDocument/2006/relationships/font" Target="fonts/ProximaNovaSemibold-regular.fntdata"/><Relationship Id="rId44" Type="http://schemas.openxmlformats.org/officeDocument/2006/relationships/font" Target="fonts/NanumMyeongjo-regular.fntdata"/><Relationship Id="rId43" Type="http://schemas.openxmlformats.org/officeDocument/2006/relationships/font" Target="fonts/ProximaNovaSemibold-boldItalic.fntdata"/><Relationship Id="rId46" Type="http://schemas.openxmlformats.org/officeDocument/2006/relationships/font" Target="fonts/SourceSansPro-regular.fntdata"/><Relationship Id="rId45" Type="http://schemas.openxmlformats.org/officeDocument/2006/relationships/font" Target="fonts/NanumMyeongjo-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italic.fntdata"/><Relationship Id="rId47" Type="http://schemas.openxmlformats.org/officeDocument/2006/relationships/font" Target="fonts/SourceSansPro-bold.fntdata"/><Relationship Id="rId49" Type="http://schemas.openxmlformats.org/officeDocument/2006/relationships/font" Target="fonts/SourceSansPr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Montserrat-regular.fntdata"/><Relationship Id="rId32" Type="http://schemas.openxmlformats.org/officeDocument/2006/relationships/font" Target="fonts/ProximaNova-boldItalic.fntdata"/><Relationship Id="rId35" Type="http://schemas.openxmlformats.org/officeDocument/2006/relationships/font" Target="fonts/Montserrat-italic.fntdata"/><Relationship Id="rId34" Type="http://schemas.openxmlformats.org/officeDocument/2006/relationships/font" Target="fonts/Montserrat-bold.fntdata"/><Relationship Id="rId37" Type="http://schemas.openxmlformats.org/officeDocument/2006/relationships/font" Target="fonts/Lato-regular.fntdata"/><Relationship Id="rId36" Type="http://schemas.openxmlformats.org/officeDocument/2006/relationships/font" Target="fonts/Montserrat-boldItalic.fntdata"/><Relationship Id="rId39" Type="http://schemas.openxmlformats.org/officeDocument/2006/relationships/font" Target="fonts/Lato-italic.fntdata"/><Relationship Id="rId38" Type="http://schemas.openxmlformats.org/officeDocument/2006/relationships/font" Target="fonts/La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lack-boldItalic.fntdata"/><Relationship Id="rId23" Type="http://schemas.openxmlformats.org/officeDocument/2006/relationships/font" Target="fonts/RobotoBlack-bold.fntdata"/><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29" Type="http://schemas.openxmlformats.org/officeDocument/2006/relationships/font" Target="fonts/ProximaNova-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anum Myeongjo"/>
                <a:ea typeface="Nanum Myeongjo"/>
                <a:cs typeface="Nanum Myeongjo"/>
                <a:sym typeface="Nanum Myeongjo"/>
              </a:rPr>
              <a:t>안녕하십니까. AI 15기 발표를 맡은 조재민입니다. </a:t>
            </a:r>
            <a:endParaRPr sz="1200">
              <a:solidFill>
                <a:schemeClr val="dk1"/>
              </a:solidFill>
              <a:latin typeface="Nanum Myeongjo"/>
              <a:ea typeface="Nanum Myeongjo"/>
              <a:cs typeface="Nanum Myeongjo"/>
              <a:sym typeface="Nanum Myeongjo"/>
            </a:endParaRPr>
          </a:p>
          <a:p>
            <a:pPr indent="0" lvl="0" marL="0" rtl="0" algn="l">
              <a:spcBef>
                <a:spcPts val="0"/>
              </a:spcBef>
              <a:spcAft>
                <a:spcPts val="0"/>
              </a:spcAft>
              <a:buClr>
                <a:schemeClr val="dk1"/>
              </a:buClr>
              <a:buSzPts val="1100"/>
              <a:buFont typeface="Arial"/>
              <a:buNone/>
            </a:pPr>
            <a:r>
              <a:rPr lang="en" sz="1200">
                <a:solidFill>
                  <a:schemeClr val="dk1"/>
                </a:solidFill>
                <a:latin typeface="Nanum Myeongjo"/>
                <a:ea typeface="Nanum Myeongjo"/>
                <a:cs typeface="Nanum Myeongjo"/>
                <a:sym typeface="Nanum Myeongjo"/>
              </a:rPr>
              <a:t>저도 아직 익숙치 않은 생산/제조 분야지만 잘 발표해보도록 하겠습니다.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5c1c55c64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5c1c55c64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이 모델을 적용하여 예측값이 불량품이 나온 사이클에서 공정검사를 실시할 경우 불량품의 반을 차지하는 가스 불량품들을 33퍼나 줄일수 있다. 가스 불량의 경우 파츠 표면에 생겨 육안검사로 불량품을 선별할수있기에 공정검사 자체가 크게 길어지지는 않을것이라는 생각입니다.</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5c1c55c64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5c1c55c64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 모델에서 특성 중요도를 보자면 사출압과 관련된 특성이 1,2위를 차지하였다.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5c1c55c64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5c1c55c64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이러한 특성이 실제 모델에서 예측한 불량품에서 어떻게 작용하는지 확인하기 위해서 ICE plot을 통하여 두 불량품에 주요 특성의 증감에 따라 확률이 어떻게 변하는지 확인해보았다. 두 특성 다 사출압이 증가하면 비례하여 확률이 상승하는 특성들이며 사출압이 과도하게 잡혀 나타난 결함이다. 지금은 가이드라인을 정하기엔 표본이 많이 없지만 가스 불량 모델을 도입하여 공정검사를 실시한다면 라벨링 데이터가 쌓여 모델의 성능을 비약적으로 향상시킬수 있을것이다.</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5c1c55c64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5c1c55c64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초기허용불량이란 사출공정시 금형 교체 및 설비 정지후 재가동 시 처음 나오는 제품부터 양품이 생산되는 공정 사이에 나오는 불량품들을 말한다. 이는 의도된 불량품이라 모델링을 할 필요가 없다 생각 할 수도 있지만 라벨링이 되어 있지 않은 데이터셋에서 초기허용불량을 구별하기 위해 필요한 모델이다.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c1c55c64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5c1c55c64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Filling_Time은 충전시간으로 사출기에서 금형으로 내용물이 주입되는 시간으로 금형 교체 및 설비 정지후 재가동 시 처음 나오는 제품공정은 양품 제작의 사이클(3.8초)보다 길어지는 양상을 보였다. 약 7초를 경과하면 불량품으로 예측된다.</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5c1c55c64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5c1c55c64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chemeClr val="dk1"/>
                </a:solidFill>
                <a:highlight>
                  <a:srgbClr val="FFFFFE"/>
                </a:highlight>
                <a:latin typeface="Courier New"/>
                <a:ea typeface="Courier New"/>
                <a:cs typeface="Courier New"/>
                <a:sym typeface="Courier New"/>
              </a:rPr>
              <a:t>Filling_Time은 충전시간으로 사출기에서 금형으로 내용물이 주입되는 시간으로 금형 교체 및 설비 정지후 재가동 시 처음 나오는 제품공정은 양품 제작의 사이클(3.8초)보다 길어지는 양상을 보였다. 약 7초를 경과하면 불량품으로 예측된다.</a:t>
            </a:r>
            <a:endParaRPr sz="10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d6c52747_2_1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bd6c52747_2_1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이렇게 실제 사업체에서 측정한 데이터를 가지고 프로젝트를 진행해보았는데 실제로 전수검사를 진행하는게 아닌 이상 모든 row의 라벨이 달려있을리가 없다는 걸 깨달았다. 데이터를 분석하고 끝이 아닌 어떻게 모델을 발전시켜 공정을 개선시켜 불량율을 낮출까를 고민해보는 좋은 기회였다고 생각한다.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8a46fb062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a46fb062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anum Myeongjo"/>
                <a:ea typeface="Nanum Myeongjo"/>
                <a:cs typeface="Nanum Myeongjo"/>
                <a:sym typeface="Nanum Myeongjo"/>
              </a:rPr>
              <a:t>일단 들어가기 앞서 사출성형에 대해서 간략히 소개하자면</a:t>
            </a:r>
            <a:endParaRPr sz="1200">
              <a:solidFill>
                <a:schemeClr val="dk1"/>
              </a:solidFill>
              <a:latin typeface="Nanum Myeongjo"/>
              <a:ea typeface="Nanum Myeongjo"/>
              <a:cs typeface="Nanum Myeongjo"/>
              <a:sym typeface="Nanum Myeongjo"/>
            </a:endParaRPr>
          </a:p>
          <a:p>
            <a:pPr indent="0" lvl="0" marL="0" rtl="0" algn="l">
              <a:spcBef>
                <a:spcPts val="0"/>
              </a:spcBef>
              <a:spcAft>
                <a:spcPts val="0"/>
              </a:spcAft>
              <a:buNone/>
            </a:pPr>
            <a:r>
              <a:t/>
            </a:r>
            <a:endParaRPr sz="1200">
              <a:solidFill>
                <a:schemeClr val="dk1"/>
              </a:solidFill>
              <a:latin typeface="Nanum Myeongjo"/>
              <a:ea typeface="Nanum Myeongjo"/>
              <a:cs typeface="Nanum Myeongjo"/>
              <a:sym typeface="Nanum Myeongjo"/>
            </a:endParaRPr>
          </a:p>
          <a:p>
            <a:pPr indent="0" lvl="0" marL="0" rtl="0" algn="l">
              <a:spcBef>
                <a:spcPts val="0"/>
              </a:spcBef>
              <a:spcAft>
                <a:spcPts val="0"/>
              </a:spcAft>
              <a:buNone/>
            </a:pPr>
            <a:r>
              <a:rPr lang="en" sz="1200">
                <a:solidFill>
                  <a:schemeClr val="dk1"/>
                </a:solidFill>
                <a:latin typeface="Nanum Myeongjo"/>
                <a:ea typeface="Nanum Myeongjo"/>
                <a:cs typeface="Nanum Myeongjo"/>
                <a:sym typeface="Nanum Myeongjo"/>
              </a:rPr>
              <a:t>사출성형이란 플라스틱 성형법 중의 한 방법으로서, 열가소성 수지를 가열해서 유동 상태로 되었을 때 금형의 공동부(Cavity, 이하 ‘캐비티‘)에 가압 주입하여 금형 내에서 냉각시킴으로써, 금형의 공동부에 상당하는 성형품을 만드는 방법입니다. </a:t>
            </a:r>
            <a:endParaRPr sz="1200">
              <a:solidFill>
                <a:schemeClr val="dk1"/>
              </a:solidFill>
              <a:latin typeface="Nanum Myeongjo"/>
              <a:ea typeface="Nanum Myeongjo"/>
              <a:cs typeface="Nanum Myeongjo"/>
              <a:sym typeface="Nanum Myeongjo"/>
            </a:endParaRPr>
          </a:p>
          <a:p>
            <a:pPr indent="0" lvl="0" marL="0" rtl="0" algn="l">
              <a:spcBef>
                <a:spcPts val="0"/>
              </a:spcBef>
              <a:spcAft>
                <a:spcPts val="0"/>
              </a:spcAft>
              <a:buNone/>
            </a:pPr>
            <a:r>
              <a:t/>
            </a:r>
            <a:endParaRPr sz="1200">
              <a:solidFill>
                <a:schemeClr val="dk1"/>
              </a:solidFill>
              <a:latin typeface="Nanum Myeongjo"/>
              <a:ea typeface="Nanum Myeongjo"/>
              <a:cs typeface="Nanum Myeongjo"/>
              <a:sym typeface="Nanum Myeongjo"/>
            </a:endParaRPr>
          </a:p>
          <a:p>
            <a:pPr indent="0" lvl="0" marL="0" rtl="0" algn="l">
              <a:spcBef>
                <a:spcPts val="0"/>
              </a:spcBef>
              <a:spcAft>
                <a:spcPts val="0"/>
              </a:spcAft>
              <a:buNone/>
            </a:pPr>
            <a:r>
              <a:rPr lang="en" sz="1200">
                <a:solidFill>
                  <a:schemeClr val="dk1"/>
                </a:solidFill>
                <a:latin typeface="Nanum Myeongjo"/>
                <a:ea typeface="Nanum Myeongjo"/>
                <a:cs typeface="Nanum Myeongjo"/>
                <a:sym typeface="Nanum Myeongjo"/>
              </a:rPr>
              <a:t>쉽게 말해서 저 드릴같은 스크류부분이 돌면서 생기는 마찰열과 히터의 열로 열에 녹는 재료를 녹여 틀에 밀어넣고 냉각시켜 파츠를 제작하는 것으로 쉽게 생각하시면 될것같습니다.</a:t>
            </a:r>
            <a:endParaRPr sz="1200">
              <a:latin typeface="Nanum Myeongjo"/>
              <a:ea typeface="Nanum Myeongjo"/>
              <a:cs typeface="Nanum Myeongjo"/>
              <a:sym typeface="Nanum Myeongj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5c1c55c64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5c1c55c64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Nanum Myeongjo"/>
                <a:ea typeface="Nanum Myeongjo"/>
                <a:cs typeface="Nanum Myeongjo"/>
                <a:sym typeface="Nanum Myeongjo"/>
              </a:rPr>
              <a:t>이러한 사출성형은 성형 사이클이 짧고 능률이 좋으며 높은 정밀도와 대형 성형품도 성형가능한 유용한 공정중 하나입니다. 하지만 불량이 생겼을때 발생 원인의 분석이 어렵고, 불량 발생시 조치 시간이 과다 발생한다는 점이 단점입니다. 그리고 이러한 사출 레시피 조건인 소재량과 온도, 압력, 속도 등의 셋팅을 경험에 의존한다는 단점이 있습니다. 또한 불량이 발생했을때 성형된 제품이 냉각되어 수축된 후 불량이 발생하고 이를 확인할 수 있기 때문에 불량 발생 시점에서 공정을 멈추거나 제어하는 것이 어렵습니다. 이러한 사출기의 주요 공정변수를 실시간으로 수집하고 불량원인분석을 통해 불량예측을 할 수 있게 된다면 불량원인인자를 표출하여 작업자가 빠른 조취를 취할 수 있게 되어 이를 공정 제어에 이용할 수 있다.</a:t>
            </a:r>
            <a:endParaRPr sz="1200">
              <a:latin typeface="Nanum Myeongjo"/>
              <a:ea typeface="Nanum Myeongjo"/>
              <a:cs typeface="Nanum Myeongjo"/>
              <a:sym typeface="Nanum Myeongj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2dc52063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2dc52063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자동차 앞유리 사이드 몰딩을 사출 성형하는 공장에서 2개월 동안 수집된 데이터입니다.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5c1c55c64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5c1c55c64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이렇게 여러 공정 변수 조건들이 있지만 짚고 넘어 갈 것은 데이터셋의 98만개의 row중에 지도학습을 위한 불량 여부 라벨이 있는 row는 7900개 정도 인 것입니다.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c1c55c64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c1c55c64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불량품은 전체 파츠 대비 1퍼센트 남짓이며 1퍼센트의 불량품이 각각 가스 불량은 35개 초기허용불량은 20개 미성형은 16개로 나타났습니다. 이중 미성형은 데이터수가 너무 적어 제외하도록 합니다.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5c1c55c64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5c1c55c64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부품은 크게 2개로 나뉘며 CN7의 왼쪽,오른쪽 파츠와 RG3 왼쪽,오른쪽 파츠로 나뉩니다. 향후 분석에서도 서로 데이터를 분리하여 모델을 만듭니다.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5c1c55c6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5c1c55c6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분석 목적은 크게 2가지입니다.</a:t>
            </a:r>
            <a:endParaRPr/>
          </a:p>
          <a:p>
            <a:pPr indent="-298450" lvl="0" marL="457200" rtl="0" algn="l">
              <a:spcBef>
                <a:spcPts val="0"/>
              </a:spcBef>
              <a:spcAft>
                <a:spcPts val="0"/>
              </a:spcAft>
              <a:buSzPts val="1100"/>
              <a:buAutoNum type="arabicPeriod"/>
            </a:pPr>
            <a:r>
              <a:rPr lang="en"/>
              <a:t>각 불량 항목별 모델을 만든 후 특성 중요도를 통하여 어떠한 특성이 모델을 형성하는데 큰 기여를 하는가를 확인하여 향후 공정에서 가이드라인으로 사용.</a:t>
            </a:r>
            <a:endParaRPr/>
          </a:p>
          <a:p>
            <a:pPr indent="-298450" lvl="0" marL="457200" rtl="0" algn="l">
              <a:spcBef>
                <a:spcPts val="0"/>
              </a:spcBef>
              <a:spcAft>
                <a:spcPts val="0"/>
              </a:spcAft>
              <a:buSzPts val="1100"/>
              <a:buAutoNum type="arabicPeriod"/>
            </a:pPr>
            <a:r>
              <a:rPr lang="en"/>
              <a:t>실제 예측하여 맞춘 불량품들의 ICE plot을 통해 어떤 특성을 얼마나 줄여야 불량품의 확률이 줄어드는지 예측.</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c1c55c64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c1c55c64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가스 불량의 원인은 여러가지 있지만 데이터셋에서 예측 가능한 상황은 위에 두 상황뿐이다. 하지만 가스 불량이라 불량품 판정을 받은 실제 파츠들은 밑의 다른 이유로 분류되었을지도 모른다. 그렇기에 완벽히 모든 불량품을 예측하는 모델보다는 최대한 많은 불량품을 예측하면서 부담되지 않는 선에서 양품을 불량품으로 오인하는 모델을 만드는 방향으로 만들었다. 예측값에서 불량품 판정이 난다면 공정검사를 거쳐야 하기 때문에 너무 많은 오인을 하는 모델은 오히려 사업체에 손해를 가져다 줄수있다.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2642575" y="3821575"/>
            <a:ext cx="3858900" cy="74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300"/>
              <a:buFont typeface="Roboto"/>
              <a:buNone/>
              <a:defRPr>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 name="Google Shape;10;p2"/>
          <p:cNvSpPr/>
          <p:nvPr/>
        </p:nvSpPr>
        <p:spPr>
          <a:xfrm>
            <a:off x="6017417" y="-14200"/>
            <a:ext cx="3126631" cy="2885318"/>
          </a:xfrm>
          <a:custGeom>
            <a:rect b="b" l="l" r="r" t="t"/>
            <a:pathLst>
              <a:path extrusionOk="0" h="99468" w="107787">
                <a:moveTo>
                  <a:pt x="356" y="1"/>
                </a:moveTo>
                <a:cubicBezTo>
                  <a:pt x="1" y="18421"/>
                  <a:pt x="6630" y="56099"/>
                  <a:pt x="64730" y="75853"/>
                </a:cubicBezTo>
                <a:cubicBezTo>
                  <a:pt x="83106" y="82102"/>
                  <a:pt x="97117" y="90498"/>
                  <a:pt x="107787" y="99468"/>
                </a:cubicBezTo>
                <a:lnTo>
                  <a:pt x="1077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3427876"/>
            <a:ext cx="2503766" cy="1715583"/>
          </a:xfrm>
          <a:custGeom>
            <a:rect b="b" l="l" r="r" t="t"/>
            <a:pathLst>
              <a:path extrusionOk="0" h="46778" w="68269">
                <a:moveTo>
                  <a:pt x="7768" y="1"/>
                </a:moveTo>
                <a:cubicBezTo>
                  <a:pt x="2855" y="1"/>
                  <a:pt x="1" y="1020"/>
                  <a:pt x="1" y="1020"/>
                </a:cubicBezTo>
                <a:lnTo>
                  <a:pt x="1" y="46777"/>
                </a:lnTo>
                <a:lnTo>
                  <a:pt x="68269" y="46777"/>
                </a:lnTo>
                <a:cubicBezTo>
                  <a:pt x="43588" y="5967"/>
                  <a:pt x="19654" y="1"/>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7285892" y="2796877"/>
            <a:ext cx="495905" cy="459106"/>
            <a:chOff x="340682" y="3850861"/>
            <a:chExt cx="357435" cy="358425"/>
          </a:xfrm>
        </p:grpSpPr>
        <p:sp>
          <p:nvSpPr>
            <p:cNvPr id="13" name="Google Shape;13;p2"/>
            <p:cNvSpPr/>
            <p:nvPr/>
          </p:nvSpPr>
          <p:spPr>
            <a:xfrm>
              <a:off x="461162" y="3978090"/>
              <a:ext cx="121576" cy="106980"/>
            </a:xfrm>
            <a:custGeom>
              <a:rect b="b" l="l" r="r" t="t"/>
              <a:pathLst>
                <a:path extrusionOk="0" h="2917" w="3315">
                  <a:moveTo>
                    <a:pt x="1673" y="265"/>
                  </a:moveTo>
                  <a:cubicBezTo>
                    <a:pt x="3062" y="265"/>
                    <a:pt x="3315" y="2476"/>
                    <a:pt x="1801" y="2617"/>
                  </a:cubicBezTo>
                  <a:cubicBezTo>
                    <a:pt x="1755" y="2621"/>
                    <a:pt x="1710" y="2623"/>
                    <a:pt x="1666" y="2623"/>
                  </a:cubicBezTo>
                  <a:cubicBezTo>
                    <a:pt x="260" y="2623"/>
                    <a:pt x="1" y="497"/>
                    <a:pt x="1415" y="269"/>
                  </a:cubicBezTo>
                  <a:lnTo>
                    <a:pt x="1415" y="269"/>
                  </a:lnTo>
                  <a:cubicBezTo>
                    <a:pt x="1429" y="276"/>
                    <a:pt x="1443" y="281"/>
                    <a:pt x="1459" y="281"/>
                  </a:cubicBezTo>
                  <a:cubicBezTo>
                    <a:pt x="1463" y="281"/>
                    <a:pt x="1468" y="281"/>
                    <a:pt x="1472" y="280"/>
                  </a:cubicBezTo>
                  <a:cubicBezTo>
                    <a:pt x="1542" y="270"/>
                    <a:pt x="1609" y="265"/>
                    <a:pt x="1673" y="265"/>
                  </a:cubicBezTo>
                  <a:close/>
                  <a:moveTo>
                    <a:pt x="1435" y="0"/>
                  </a:moveTo>
                  <a:cubicBezTo>
                    <a:pt x="683" y="0"/>
                    <a:pt x="112" y="738"/>
                    <a:pt x="155" y="1481"/>
                  </a:cubicBezTo>
                  <a:cubicBezTo>
                    <a:pt x="201" y="2287"/>
                    <a:pt x="877" y="2917"/>
                    <a:pt x="1667" y="2917"/>
                  </a:cubicBezTo>
                  <a:cubicBezTo>
                    <a:pt x="1724" y="2917"/>
                    <a:pt x="1781" y="2913"/>
                    <a:pt x="1839" y="2906"/>
                  </a:cubicBezTo>
                  <a:cubicBezTo>
                    <a:pt x="2644" y="2812"/>
                    <a:pt x="3237" y="2006"/>
                    <a:pt x="3089" y="1210"/>
                  </a:cubicBezTo>
                  <a:cubicBezTo>
                    <a:pt x="2983" y="635"/>
                    <a:pt x="2427" y="32"/>
                    <a:pt x="1828" y="32"/>
                  </a:cubicBezTo>
                  <a:cubicBezTo>
                    <a:pt x="1775" y="32"/>
                    <a:pt x="1723" y="37"/>
                    <a:pt x="1670" y="47"/>
                  </a:cubicBezTo>
                  <a:cubicBezTo>
                    <a:pt x="1656" y="30"/>
                    <a:pt x="1636" y="16"/>
                    <a:pt x="1608" y="13"/>
                  </a:cubicBezTo>
                  <a:cubicBezTo>
                    <a:pt x="1549" y="4"/>
                    <a:pt x="1492" y="0"/>
                    <a:pt x="14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46712" y="3960265"/>
              <a:ext cx="173581" cy="144791"/>
            </a:xfrm>
            <a:custGeom>
              <a:rect b="b" l="l" r="r" t="t"/>
              <a:pathLst>
                <a:path extrusionOk="0" h="3948" w="4733">
                  <a:moveTo>
                    <a:pt x="1982" y="198"/>
                  </a:moveTo>
                  <a:cubicBezTo>
                    <a:pt x="2799" y="313"/>
                    <a:pt x="3562" y="704"/>
                    <a:pt x="3801" y="1564"/>
                  </a:cubicBezTo>
                  <a:cubicBezTo>
                    <a:pt x="4072" y="2531"/>
                    <a:pt x="3424" y="3533"/>
                    <a:pt x="2429" y="3673"/>
                  </a:cubicBezTo>
                  <a:cubicBezTo>
                    <a:pt x="2334" y="3686"/>
                    <a:pt x="2237" y="3693"/>
                    <a:pt x="2141" y="3693"/>
                  </a:cubicBezTo>
                  <a:cubicBezTo>
                    <a:pt x="1186" y="3693"/>
                    <a:pt x="240" y="3042"/>
                    <a:pt x="229" y="2012"/>
                  </a:cubicBezTo>
                  <a:cubicBezTo>
                    <a:pt x="218" y="983"/>
                    <a:pt x="975" y="333"/>
                    <a:pt x="1939" y="213"/>
                  </a:cubicBezTo>
                  <a:cubicBezTo>
                    <a:pt x="1956" y="211"/>
                    <a:pt x="1970" y="205"/>
                    <a:pt x="1982" y="198"/>
                  </a:cubicBezTo>
                  <a:close/>
                  <a:moveTo>
                    <a:pt x="1939" y="0"/>
                  </a:moveTo>
                  <a:cubicBezTo>
                    <a:pt x="861" y="18"/>
                    <a:pt x="0" y="944"/>
                    <a:pt x="15" y="2012"/>
                  </a:cubicBezTo>
                  <a:cubicBezTo>
                    <a:pt x="29" y="3134"/>
                    <a:pt x="1019" y="3948"/>
                    <a:pt x="2098" y="3948"/>
                  </a:cubicBezTo>
                  <a:cubicBezTo>
                    <a:pt x="2213" y="3948"/>
                    <a:pt x="2330" y="3938"/>
                    <a:pt x="2446" y="3919"/>
                  </a:cubicBezTo>
                  <a:cubicBezTo>
                    <a:pt x="4733" y="3543"/>
                    <a:pt x="4294" y="40"/>
                    <a:pt x="2156" y="40"/>
                  </a:cubicBezTo>
                  <a:cubicBezTo>
                    <a:pt x="2113" y="40"/>
                    <a:pt x="2069" y="42"/>
                    <a:pt x="2024" y="45"/>
                  </a:cubicBezTo>
                  <a:cubicBezTo>
                    <a:pt x="2009" y="19"/>
                    <a:pt x="1982" y="0"/>
                    <a:pt x="19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40682" y="3850861"/>
              <a:ext cx="357435" cy="358425"/>
            </a:xfrm>
            <a:custGeom>
              <a:rect b="b" l="l" r="r" t="t"/>
              <a:pathLst>
                <a:path extrusionOk="0" h="9773" w="9746">
                  <a:moveTo>
                    <a:pt x="4264" y="321"/>
                  </a:moveTo>
                  <a:cubicBezTo>
                    <a:pt x="4378" y="321"/>
                    <a:pt x="4490" y="322"/>
                    <a:pt x="4604" y="326"/>
                  </a:cubicBezTo>
                  <a:cubicBezTo>
                    <a:pt x="4608" y="326"/>
                    <a:pt x="4613" y="326"/>
                    <a:pt x="4618" y="326"/>
                  </a:cubicBezTo>
                  <a:cubicBezTo>
                    <a:pt x="4669" y="326"/>
                    <a:pt x="4759" y="321"/>
                    <a:pt x="4849" y="321"/>
                  </a:cubicBezTo>
                  <a:cubicBezTo>
                    <a:pt x="4965" y="321"/>
                    <a:pt x="5082" y="329"/>
                    <a:pt x="5122" y="366"/>
                  </a:cubicBezTo>
                  <a:cubicBezTo>
                    <a:pt x="5196" y="436"/>
                    <a:pt x="5173" y="778"/>
                    <a:pt x="5181" y="885"/>
                  </a:cubicBezTo>
                  <a:cubicBezTo>
                    <a:pt x="5197" y="1068"/>
                    <a:pt x="5200" y="1251"/>
                    <a:pt x="5243" y="1429"/>
                  </a:cubicBezTo>
                  <a:cubicBezTo>
                    <a:pt x="5251" y="1464"/>
                    <a:pt x="5269" y="1488"/>
                    <a:pt x="5292" y="1504"/>
                  </a:cubicBezTo>
                  <a:cubicBezTo>
                    <a:pt x="5304" y="1540"/>
                    <a:pt x="5343" y="1565"/>
                    <a:pt x="5380" y="1569"/>
                  </a:cubicBezTo>
                  <a:cubicBezTo>
                    <a:pt x="5385" y="1569"/>
                    <a:pt x="5388" y="1569"/>
                    <a:pt x="5392" y="1569"/>
                  </a:cubicBezTo>
                  <a:cubicBezTo>
                    <a:pt x="5410" y="1569"/>
                    <a:pt x="5423" y="1565"/>
                    <a:pt x="5441" y="1556"/>
                  </a:cubicBezTo>
                  <a:cubicBezTo>
                    <a:pt x="5443" y="1554"/>
                    <a:pt x="5444" y="1553"/>
                    <a:pt x="5447" y="1551"/>
                  </a:cubicBezTo>
                  <a:cubicBezTo>
                    <a:pt x="5449" y="1586"/>
                    <a:pt x="5592" y="1575"/>
                    <a:pt x="5632" y="1578"/>
                  </a:cubicBezTo>
                  <a:cubicBezTo>
                    <a:pt x="5717" y="1587"/>
                    <a:pt x="5804" y="1598"/>
                    <a:pt x="5888" y="1618"/>
                  </a:cubicBezTo>
                  <a:cubicBezTo>
                    <a:pt x="6052" y="1658"/>
                    <a:pt x="6187" y="1768"/>
                    <a:pt x="6348" y="1799"/>
                  </a:cubicBezTo>
                  <a:cubicBezTo>
                    <a:pt x="6356" y="1801"/>
                    <a:pt x="6364" y="1802"/>
                    <a:pt x="6372" y="1802"/>
                  </a:cubicBezTo>
                  <a:cubicBezTo>
                    <a:pt x="6434" y="1802"/>
                    <a:pt x="6493" y="1759"/>
                    <a:pt x="6511" y="1704"/>
                  </a:cubicBezTo>
                  <a:cubicBezTo>
                    <a:pt x="6514" y="1700"/>
                    <a:pt x="6518" y="1698"/>
                    <a:pt x="6522" y="1693"/>
                  </a:cubicBezTo>
                  <a:cubicBezTo>
                    <a:pt x="6737" y="1398"/>
                    <a:pt x="6877" y="1062"/>
                    <a:pt x="6987" y="716"/>
                  </a:cubicBezTo>
                  <a:cubicBezTo>
                    <a:pt x="7263" y="868"/>
                    <a:pt x="7540" y="1023"/>
                    <a:pt x="7819" y="1168"/>
                  </a:cubicBezTo>
                  <a:cubicBezTo>
                    <a:pt x="7663" y="1512"/>
                    <a:pt x="7482" y="1845"/>
                    <a:pt x="7285" y="2167"/>
                  </a:cubicBezTo>
                  <a:cubicBezTo>
                    <a:pt x="7262" y="2203"/>
                    <a:pt x="7258" y="2238"/>
                    <a:pt x="7267" y="2269"/>
                  </a:cubicBezTo>
                  <a:cubicBezTo>
                    <a:pt x="7260" y="2295"/>
                    <a:pt x="7260" y="2325"/>
                    <a:pt x="7271" y="2350"/>
                  </a:cubicBezTo>
                  <a:cubicBezTo>
                    <a:pt x="7309" y="2435"/>
                    <a:pt x="7396" y="2502"/>
                    <a:pt x="7452" y="2576"/>
                  </a:cubicBezTo>
                  <a:cubicBezTo>
                    <a:pt x="7517" y="2663"/>
                    <a:pt x="7575" y="2755"/>
                    <a:pt x="7617" y="2855"/>
                  </a:cubicBezTo>
                  <a:cubicBezTo>
                    <a:pt x="7650" y="2930"/>
                    <a:pt x="7699" y="3089"/>
                    <a:pt x="7780" y="3136"/>
                  </a:cubicBezTo>
                  <a:cubicBezTo>
                    <a:pt x="7796" y="3162"/>
                    <a:pt x="7821" y="3181"/>
                    <a:pt x="7854" y="3182"/>
                  </a:cubicBezTo>
                  <a:cubicBezTo>
                    <a:pt x="7975" y="3188"/>
                    <a:pt x="8095" y="3192"/>
                    <a:pt x="8215" y="3192"/>
                  </a:cubicBezTo>
                  <a:cubicBezTo>
                    <a:pt x="8325" y="3192"/>
                    <a:pt x="8436" y="3189"/>
                    <a:pt x="8547" y="3180"/>
                  </a:cubicBezTo>
                  <a:cubicBezTo>
                    <a:pt x="8655" y="3172"/>
                    <a:pt x="8896" y="3107"/>
                    <a:pt x="9056" y="3107"/>
                  </a:cubicBezTo>
                  <a:cubicBezTo>
                    <a:pt x="9064" y="3107"/>
                    <a:pt x="9072" y="3107"/>
                    <a:pt x="9080" y="3107"/>
                  </a:cubicBezTo>
                  <a:cubicBezTo>
                    <a:pt x="9115" y="3251"/>
                    <a:pt x="9123" y="3409"/>
                    <a:pt x="9145" y="3551"/>
                  </a:cubicBezTo>
                  <a:cubicBezTo>
                    <a:pt x="9161" y="3651"/>
                    <a:pt x="9177" y="3751"/>
                    <a:pt x="9193" y="3853"/>
                  </a:cubicBezTo>
                  <a:cubicBezTo>
                    <a:pt x="9199" y="3896"/>
                    <a:pt x="9258" y="4087"/>
                    <a:pt x="9245" y="4116"/>
                  </a:cubicBezTo>
                  <a:cubicBezTo>
                    <a:pt x="9204" y="4209"/>
                    <a:pt x="8808" y="4275"/>
                    <a:pt x="8714" y="4297"/>
                  </a:cubicBezTo>
                  <a:cubicBezTo>
                    <a:pt x="8560" y="4333"/>
                    <a:pt x="8461" y="4339"/>
                    <a:pt x="8343" y="4420"/>
                  </a:cubicBezTo>
                  <a:cubicBezTo>
                    <a:pt x="8338" y="4421"/>
                    <a:pt x="8334" y="4424"/>
                    <a:pt x="8330" y="4425"/>
                  </a:cubicBezTo>
                  <a:cubicBezTo>
                    <a:pt x="8267" y="4430"/>
                    <a:pt x="8217" y="4465"/>
                    <a:pt x="8198" y="4525"/>
                  </a:cubicBezTo>
                  <a:cubicBezTo>
                    <a:pt x="8153" y="4663"/>
                    <a:pt x="8215" y="4785"/>
                    <a:pt x="8222" y="4923"/>
                  </a:cubicBezTo>
                  <a:cubicBezTo>
                    <a:pt x="8231" y="5087"/>
                    <a:pt x="8135" y="5238"/>
                    <a:pt x="8153" y="5395"/>
                  </a:cubicBezTo>
                  <a:cubicBezTo>
                    <a:pt x="8158" y="5432"/>
                    <a:pt x="8179" y="5468"/>
                    <a:pt x="8206" y="5493"/>
                  </a:cubicBezTo>
                  <a:cubicBezTo>
                    <a:pt x="8205" y="5522"/>
                    <a:pt x="8216" y="5552"/>
                    <a:pt x="8242" y="5568"/>
                  </a:cubicBezTo>
                  <a:cubicBezTo>
                    <a:pt x="8434" y="5691"/>
                    <a:pt x="8644" y="5769"/>
                    <a:pt x="8862" y="5833"/>
                  </a:cubicBezTo>
                  <a:cubicBezTo>
                    <a:pt x="8948" y="5860"/>
                    <a:pt x="9223" y="5880"/>
                    <a:pt x="9283" y="5939"/>
                  </a:cubicBezTo>
                  <a:cubicBezTo>
                    <a:pt x="9368" y="6028"/>
                    <a:pt x="9301" y="6159"/>
                    <a:pt x="9269" y="6276"/>
                  </a:cubicBezTo>
                  <a:cubicBezTo>
                    <a:pt x="9237" y="6401"/>
                    <a:pt x="9198" y="6523"/>
                    <a:pt x="9150" y="6642"/>
                  </a:cubicBezTo>
                  <a:cubicBezTo>
                    <a:pt x="9091" y="6789"/>
                    <a:pt x="9084" y="6891"/>
                    <a:pt x="8969" y="6891"/>
                  </a:cubicBezTo>
                  <a:cubicBezTo>
                    <a:pt x="8950" y="6891"/>
                    <a:pt x="8927" y="6888"/>
                    <a:pt x="8901" y="6881"/>
                  </a:cubicBezTo>
                  <a:cubicBezTo>
                    <a:pt x="8617" y="6817"/>
                    <a:pt x="8363" y="6687"/>
                    <a:pt x="8127" y="6523"/>
                  </a:cubicBezTo>
                  <a:cubicBezTo>
                    <a:pt x="8103" y="6507"/>
                    <a:pt x="8080" y="6499"/>
                    <a:pt x="8057" y="6497"/>
                  </a:cubicBezTo>
                  <a:cubicBezTo>
                    <a:pt x="8028" y="6470"/>
                    <a:pt x="7990" y="6456"/>
                    <a:pt x="7952" y="6456"/>
                  </a:cubicBezTo>
                  <a:cubicBezTo>
                    <a:pt x="7888" y="6456"/>
                    <a:pt x="7825" y="6493"/>
                    <a:pt x="7801" y="6565"/>
                  </a:cubicBezTo>
                  <a:cubicBezTo>
                    <a:pt x="7734" y="6757"/>
                    <a:pt x="7629" y="6853"/>
                    <a:pt x="7471" y="6977"/>
                  </a:cubicBezTo>
                  <a:cubicBezTo>
                    <a:pt x="7349" y="7072"/>
                    <a:pt x="7219" y="7154"/>
                    <a:pt x="7094" y="7245"/>
                  </a:cubicBezTo>
                  <a:cubicBezTo>
                    <a:pt x="7080" y="7239"/>
                    <a:pt x="7065" y="7236"/>
                    <a:pt x="7050" y="7236"/>
                  </a:cubicBezTo>
                  <a:cubicBezTo>
                    <a:pt x="6970" y="7236"/>
                    <a:pt x="6885" y="7314"/>
                    <a:pt x="6919" y="7400"/>
                  </a:cubicBezTo>
                  <a:cubicBezTo>
                    <a:pt x="7053" y="7744"/>
                    <a:pt x="7345" y="8045"/>
                    <a:pt x="7476" y="8390"/>
                  </a:cubicBezTo>
                  <a:cubicBezTo>
                    <a:pt x="7244" y="8595"/>
                    <a:pt x="6892" y="8751"/>
                    <a:pt x="6603" y="8892"/>
                  </a:cubicBezTo>
                  <a:cubicBezTo>
                    <a:pt x="6442" y="8542"/>
                    <a:pt x="6238" y="8162"/>
                    <a:pt x="5924" y="7945"/>
                  </a:cubicBezTo>
                  <a:cubicBezTo>
                    <a:pt x="5913" y="7938"/>
                    <a:pt x="5902" y="7935"/>
                    <a:pt x="5890" y="7935"/>
                  </a:cubicBezTo>
                  <a:cubicBezTo>
                    <a:pt x="5868" y="7935"/>
                    <a:pt x="5845" y="7948"/>
                    <a:pt x="5831" y="7966"/>
                  </a:cubicBezTo>
                  <a:cubicBezTo>
                    <a:pt x="5804" y="7930"/>
                    <a:pt x="5762" y="7917"/>
                    <a:pt x="5714" y="7917"/>
                  </a:cubicBezTo>
                  <a:cubicBezTo>
                    <a:pt x="5654" y="7917"/>
                    <a:pt x="5586" y="7938"/>
                    <a:pt x="5534" y="7960"/>
                  </a:cubicBezTo>
                  <a:cubicBezTo>
                    <a:pt x="5319" y="8049"/>
                    <a:pt x="5097" y="8076"/>
                    <a:pt x="4871" y="8124"/>
                  </a:cubicBezTo>
                  <a:cubicBezTo>
                    <a:pt x="4862" y="8125"/>
                    <a:pt x="4855" y="8129"/>
                    <a:pt x="4849" y="8133"/>
                  </a:cubicBezTo>
                  <a:cubicBezTo>
                    <a:pt x="4785" y="8141"/>
                    <a:pt x="4726" y="8189"/>
                    <a:pt x="4722" y="8272"/>
                  </a:cubicBezTo>
                  <a:cubicBezTo>
                    <a:pt x="4708" y="8656"/>
                    <a:pt x="4756" y="9037"/>
                    <a:pt x="4749" y="9421"/>
                  </a:cubicBezTo>
                  <a:cubicBezTo>
                    <a:pt x="4406" y="9403"/>
                    <a:pt x="4064" y="9380"/>
                    <a:pt x="3722" y="9354"/>
                  </a:cubicBezTo>
                  <a:cubicBezTo>
                    <a:pt x="3728" y="9261"/>
                    <a:pt x="3733" y="9168"/>
                    <a:pt x="3738" y="9075"/>
                  </a:cubicBezTo>
                  <a:cubicBezTo>
                    <a:pt x="3831" y="9090"/>
                    <a:pt x="3924" y="9098"/>
                    <a:pt x="4017" y="9098"/>
                  </a:cubicBezTo>
                  <a:cubicBezTo>
                    <a:pt x="4065" y="9098"/>
                    <a:pt x="4113" y="9096"/>
                    <a:pt x="4161" y="9092"/>
                  </a:cubicBezTo>
                  <a:cubicBezTo>
                    <a:pt x="4193" y="9089"/>
                    <a:pt x="4194" y="9039"/>
                    <a:pt x="4164" y="9039"/>
                  </a:cubicBezTo>
                  <a:cubicBezTo>
                    <a:pt x="4163" y="9039"/>
                    <a:pt x="4162" y="9040"/>
                    <a:pt x="4161" y="9040"/>
                  </a:cubicBezTo>
                  <a:cubicBezTo>
                    <a:pt x="4099" y="9046"/>
                    <a:pt x="4038" y="9049"/>
                    <a:pt x="3977" y="9049"/>
                  </a:cubicBezTo>
                  <a:cubicBezTo>
                    <a:pt x="3898" y="9049"/>
                    <a:pt x="3819" y="9044"/>
                    <a:pt x="3740" y="9034"/>
                  </a:cubicBezTo>
                  <a:cubicBezTo>
                    <a:pt x="3748" y="8908"/>
                    <a:pt x="3752" y="8782"/>
                    <a:pt x="3752" y="8657"/>
                  </a:cubicBezTo>
                  <a:cubicBezTo>
                    <a:pt x="3752" y="8628"/>
                    <a:pt x="3754" y="8599"/>
                    <a:pt x="3755" y="8571"/>
                  </a:cubicBezTo>
                  <a:cubicBezTo>
                    <a:pt x="3893" y="8552"/>
                    <a:pt x="4029" y="8531"/>
                    <a:pt x="4167" y="8508"/>
                  </a:cubicBezTo>
                  <a:cubicBezTo>
                    <a:pt x="4188" y="8504"/>
                    <a:pt x="4184" y="8470"/>
                    <a:pt x="4164" y="8470"/>
                  </a:cubicBezTo>
                  <a:cubicBezTo>
                    <a:pt x="4163" y="8470"/>
                    <a:pt x="4163" y="8470"/>
                    <a:pt x="4162" y="8470"/>
                  </a:cubicBezTo>
                  <a:cubicBezTo>
                    <a:pt x="4025" y="8487"/>
                    <a:pt x="3890" y="8506"/>
                    <a:pt x="3755" y="8528"/>
                  </a:cubicBezTo>
                  <a:cubicBezTo>
                    <a:pt x="3756" y="8429"/>
                    <a:pt x="3750" y="8337"/>
                    <a:pt x="3697" y="8261"/>
                  </a:cubicBezTo>
                  <a:cubicBezTo>
                    <a:pt x="3726" y="8181"/>
                    <a:pt x="3684" y="8080"/>
                    <a:pt x="3566" y="8067"/>
                  </a:cubicBezTo>
                  <a:cubicBezTo>
                    <a:pt x="3271" y="8036"/>
                    <a:pt x="3085" y="7966"/>
                    <a:pt x="2849" y="7825"/>
                  </a:cubicBezTo>
                  <a:cubicBezTo>
                    <a:pt x="2870" y="7825"/>
                    <a:pt x="2892" y="7824"/>
                    <a:pt x="2913" y="7824"/>
                  </a:cubicBezTo>
                  <a:cubicBezTo>
                    <a:pt x="3148" y="7824"/>
                    <a:pt x="3381" y="7837"/>
                    <a:pt x="3615" y="7860"/>
                  </a:cubicBezTo>
                  <a:cubicBezTo>
                    <a:pt x="3615" y="7860"/>
                    <a:pt x="3615" y="7860"/>
                    <a:pt x="3616" y="7860"/>
                  </a:cubicBezTo>
                  <a:cubicBezTo>
                    <a:pt x="3638" y="7860"/>
                    <a:pt x="3642" y="7823"/>
                    <a:pt x="3621" y="7820"/>
                  </a:cubicBezTo>
                  <a:cubicBezTo>
                    <a:pt x="3409" y="7789"/>
                    <a:pt x="3198" y="7776"/>
                    <a:pt x="2987" y="7776"/>
                  </a:cubicBezTo>
                  <a:cubicBezTo>
                    <a:pt x="2917" y="7776"/>
                    <a:pt x="2847" y="7777"/>
                    <a:pt x="2777" y="7780"/>
                  </a:cubicBezTo>
                  <a:cubicBezTo>
                    <a:pt x="2717" y="7743"/>
                    <a:pt x="2664" y="7700"/>
                    <a:pt x="2594" y="7700"/>
                  </a:cubicBezTo>
                  <a:cubicBezTo>
                    <a:pt x="2580" y="7700"/>
                    <a:pt x="2566" y="7702"/>
                    <a:pt x="2551" y="7705"/>
                  </a:cubicBezTo>
                  <a:cubicBezTo>
                    <a:pt x="2412" y="7739"/>
                    <a:pt x="2279" y="7948"/>
                    <a:pt x="2196" y="8045"/>
                  </a:cubicBezTo>
                  <a:cubicBezTo>
                    <a:pt x="2081" y="8179"/>
                    <a:pt x="1970" y="8317"/>
                    <a:pt x="1864" y="8459"/>
                  </a:cubicBezTo>
                  <a:cubicBezTo>
                    <a:pt x="1737" y="8308"/>
                    <a:pt x="1519" y="8224"/>
                    <a:pt x="1374" y="8083"/>
                  </a:cubicBezTo>
                  <a:cubicBezTo>
                    <a:pt x="1315" y="8025"/>
                    <a:pt x="1261" y="7961"/>
                    <a:pt x="1209" y="7895"/>
                  </a:cubicBezTo>
                  <a:lnTo>
                    <a:pt x="1209" y="7895"/>
                  </a:lnTo>
                  <a:cubicBezTo>
                    <a:pt x="1359" y="7900"/>
                    <a:pt x="1509" y="7904"/>
                    <a:pt x="1659" y="7904"/>
                  </a:cubicBezTo>
                  <a:cubicBezTo>
                    <a:pt x="1764" y="7904"/>
                    <a:pt x="1870" y="7902"/>
                    <a:pt x="1976" y="7896"/>
                  </a:cubicBezTo>
                  <a:cubicBezTo>
                    <a:pt x="2004" y="7895"/>
                    <a:pt x="2004" y="7856"/>
                    <a:pt x="1976" y="7854"/>
                  </a:cubicBezTo>
                  <a:cubicBezTo>
                    <a:pt x="1811" y="7840"/>
                    <a:pt x="1644" y="7837"/>
                    <a:pt x="1478" y="7837"/>
                  </a:cubicBezTo>
                  <a:cubicBezTo>
                    <a:pt x="1374" y="7837"/>
                    <a:pt x="1270" y="7838"/>
                    <a:pt x="1167" y="7839"/>
                  </a:cubicBezTo>
                  <a:cubicBezTo>
                    <a:pt x="1095" y="7744"/>
                    <a:pt x="1030" y="7644"/>
                    <a:pt x="967" y="7542"/>
                  </a:cubicBezTo>
                  <a:cubicBezTo>
                    <a:pt x="1081" y="7488"/>
                    <a:pt x="1187" y="7429"/>
                    <a:pt x="1291" y="7366"/>
                  </a:cubicBezTo>
                  <a:cubicBezTo>
                    <a:pt x="1622" y="7340"/>
                    <a:pt x="1953" y="7314"/>
                    <a:pt x="2284" y="7280"/>
                  </a:cubicBezTo>
                  <a:cubicBezTo>
                    <a:pt x="2306" y="7278"/>
                    <a:pt x="2308" y="7243"/>
                    <a:pt x="2285" y="7243"/>
                  </a:cubicBezTo>
                  <a:cubicBezTo>
                    <a:pt x="2285" y="7243"/>
                    <a:pt x="2284" y="7243"/>
                    <a:pt x="2284" y="7243"/>
                  </a:cubicBezTo>
                  <a:cubicBezTo>
                    <a:pt x="1977" y="7264"/>
                    <a:pt x="1670" y="7292"/>
                    <a:pt x="1365" y="7320"/>
                  </a:cubicBezTo>
                  <a:cubicBezTo>
                    <a:pt x="1575" y="7187"/>
                    <a:pt x="1773" y="7037"/>
                    <a:pt x="1969" y="6871"/>
                  </a:cubicBezTo>
                  <a:cubicBezTo>
                    <a:pt x="1999" y="6844"/>
                    <a:pt x="2011" y="6810"/>
                    <a:pt x="2011" y="6775"/>
                  </a:cubicBezTo>
                  <a:cubicBezTo>
                    <a:pt x="2041" y="6776"/>
                    <a:pt x="2070" y="6776"/>
                    <a:pt x="2100" y="6776"/>
                  </a:cubicBezTo>
                  <a:cubicBezTo>
                    <a:pt x="2255" y="6776"/>
                    <a:pt x="2409" y="6765"/>
                    <a:pt x="2563" y="6739"/>
                  </a:cubicBezTo>
                  <a:cubicBezTo>
                    <a:pt x="2586" y="6735"/>
                    <a:pt x="2581" y="6697"/>
                    <a:pt x="2560" y="6697"/>
                  </a:cubicBezTo>
                  <a:cubicBezTo>
                    <a:pt x="2559" y="6697"/>
                    <a:pt x="2559" y="6697"/>
                    <a:pt x="2558" y="6697"/>
                  </a:cubicBezTo>
                  <a:cubicBezTo>
                    <a:pt x="2373" y="6716"/>
                    <a:pt x="2190" y="6729"/>
                    <a:pt x="2005" y="6729"/>
                  </a:cubicBezTo>
                  <a:cubicBezTo>
                    <a:pt x="1998" y="6703"/>
                    <a:pt x="1984" y="6677"/>
                    <a:pt x="1969" y="6657"/>
                  </a:cubicBezTo>
                  <a:cubicBezTo>
                    <a:pt x="1850" y="6505"/>
                    <a:pt x="1760" y="6333"/>
                    <a:pt x="1704" y="6150"/>
                  </a:cubicBezTo>
                  <a:lnTo>
                    <a:pt x="1704" y="6150"/>
                  </a:lnTo>
                  <a:cubicBezTo>
                    <a:pt x="1774" y="6155"/>
                    <a:pt x="1845" y="6158"/>
                    <a:pt x="1914" y="6158"/>
                  </a:cubicBezTo>
                  <a:cubicBezTo>
                    <a:pt x="2051" y="6158"/>
                    <a:pt x="2187" y="6147"/>
                    <a:pt x="2324" y="6123"/>
                  </a:cubicBezTo>
                  <a:cubicBezTo>
                    <a:pt x="2349" y="6118"/>
                    <a:pt x="2339" y="6083"/>
                    <a:pt x="2316" y="6083"/>
                  </a:cubicBezTo>
                  <a:cubicBezTo>
                    <a:pt x="2315" y="6083"/>
                    <a:pt x="2314" y="6083"/>
                    <a:pt x="2313" y="6083"/>
                  </a:cubicBezTo>
                  <a:cubicBezTo>
                    <a:pt x="2162" y="6106"/>
                    <a:pt x="2011" y="6118"/>
                    <a:pt x="1859" y="6118"/>
                  </a:cubicBezTo>
                  <a:cubicBezTo>
                    <a:pt x="1803" y="6118"/>
                    <a:pt x="1748" y="6117"/>
                    <a:pt x="1692" y="6113"/>
                  </a:cubicBezTo>
                  <a:cubicBezTo>
                    <a:pt x="1688" y="6096"/>
                    <a:pt x="1681" y="6080"/>
                    <a:pt x="1678" y="6063"/>
                  </a:cubicBezTo>
                  <a:cubicBezTo>
                    <a:pt x="1640" y="5901"/>
                    <a:pt x="1645" y="5739"/>
                    <a:pt x="1594" y="5582"/>
                  </a:cubicBezTo>
                  <a:lnTo>
                    <a:pt x="1594" y="5582"/>
                  </a:lnTo>
                  <a:cubicBezTo>
                    <a:pt x="1613" y="5583"/>
                    <a:pt x="1632" y="5583"/>
                    <a:pt x="1651" y="5583"/>
                  </a:cubicBezTo>
                  <a:cubicBezTo>
                    <a:pt x="1751" y="5583"/>
                    <a:pt x="1852" y="5570"/>
                    <a:pt x="1949" y="5545"/>
                  </a:cubicBezTo>
                  <a:cubicBezTo>
                    <a:pt x="1980" y="5537"/>
                    <a:pt x="1969" y="5494"/>
                    <a:pt x="1942" y="5494"/>
                  </a:cubicBezTo>
                  <a:cubicBezTo>
                    <a:pt x="1940" y="5494"/>
                    <a:pt x="1938" y="5495"/>
                    <a:pt x="1936" y="5495"/>
                  </a:cubicBezTo>
                  <a:cubicBezTo>
                    <a:pt x="1819" y="5521"/>
                    <a:pt x="1704" y="5530"/>
                    <a:pt x="1587" y="5530"/>
                  </a:cubicBezTo>
                  <a:cubicBezTo>
                    <a:pt x="1579" y="5530"/>
                    <a:pt x="1572" y="5530"/>
                    <a:pt x="1564" y="5530"/>
                  </a:cubicBezTo>
                  <a:cubicBezTo>
                    <a:pt x="1547" y="5516"/>
                    <a:pt x="1525" y="5506"/>
                    <a:pt x="1502" y="5505"/>
                  </a:cubicBezTo>
                  <a:cubicBezTo>
                    <a:pt x="1492" y="5490"/>
                    <a:pt x="1478" y="5478"/>
                    <a:pt x="1463" y="5472"/>
                  </a:cubicBezTo>
                  <a:cubicBezTo>
                    <a:pt x="1230" y="5382"/>
                    <a:pt x="988" y="5345"/>
                    <a:pt x="742" y="5316"/>
                  </a:cubicBezTo>
                  <a:cubicBezTo>
                    <a:pt x="509" y="5290"/>
                    <a:pt x="423" y="5183"/>
                    <a:pt x="394" y="5030"/>
                  </a:cubicBezTo>
                  <a:lnTo>
                    <a:pt x="394" y="5030"/>
                  </a:lnTo>
                  <a:cubicBezTo>
                    <a:pt x="518" y="5033"/>
                    <a:pt x="643" y="5035"/>
                    <a:pt x="767" y="5035"/>
                  </a:cubicBezTo>
                  <a:cubicBezTo>
                    <a:pt x="966" y="5035"/>
                    <a:pt x="1164" y="5031"/>
                    <a:pt x="1362" y="5028"/>
                  </a:cubicBezTo>
                  <a:cubicBezTo>
                    <a:pt x="1390" y="5026"/>
                    <a:pt x="1390" y="4984"/>
                    <a:pt x="1362" y="4984"/>
                  </a:cubicBezTo>
                  <a:cubicBezTo>
                    <a:pt x="1163" y="4980"/>
                    <a:pt x="963" y="4977"/>
                    <a:pt x="763" y="4977"/>
                  </a:cubicBezTo>
                  <a:cubicBezTo>
                    <a:pt x="637" y="4977"/>
                    <a:pt x="512" y="4979"/>
                    <a:pt x="387" y="4982"/>
                  </a:cubicBezTo>
                  <a:cubicBezTo>
                    <a:pt x="377" y="4903"/>
                    <a:pt x="378" y="4815"/>
                    <a:pt x="380" y="4720"/>
                  </a:cubicBezTo>
                  <a:cubicBezTo>
                    <a:pt x="383" y="4609"/>
                    <a:pt x="389" y="4495"/>
                    <a:pt x="412" y="4386"/>
                  </a:cubicBezTo>
                  <a:cubicBezTo>
                    <a:pt x="501" y="4390"/>
                    <a:pt x="589" y="4392"/>
                    <a:pt x="677" y="4392"/>
                  </a:cubicBezTo>
                  <a:cubicBezTo>
                    <a:pt x="906" y="4392"/>
                    <a:pt x="1133" y="4379"/>
                    <a:pt x="1362" y="4351"/>
                  </a:cubicBezTo>
                  <a:cubicBezTo>
                    <a:pt x="1390" y="4348"/>
                    <a:pt x="1391" y="4307"/>
                    <a:pt x="1364" y="4307"/>
                  </a:cubicBezTo>
                  <a:cubicBezTo>
                    <a:pt x="1363" y="4307"/>
                    <a:pt x="1363" y="4307"/>
                    <a:pt x="1362" y="4307"/>
                  </a:cubicBezTo>
                  <a:cubicBezTo>
                    <a:pt x="1112" y="4323"/>
                    <a:pt x="861" y="4333"/>
                    <a:pt x="610" y="4333"/>
                  </a:cubicBezTo>
                  <a:cubicBezTo>
                    <a:pt x="548" y="4333"/>
                    <a:pt x="486" y="4332"/>
                    <a:pt x="424" y="4331"/>
                  </a:cubicBezTo>
                  <a:cubicBezTo>
                    <a:pt x="445" y="4232"/>
                    <a:pt x="486" y="4142"/>
                    <a:pt x="547" y="4060"/>
                  </a:cubicBezTo>
                  <a:cubicBezTo>
                    <a:pt x="589" y="4064"/>
                    <a:pt x="632" y="4068"/>
                    <a:pt x="674" y="4071"/>
                  </a:cubicBezTo>
                  <a:cubicBezTo>
                    <a:pt x="718" y="4063"/>
                    <a:pt x="765" y="4060"/>
                    <a:pt x="814" y="4060"/>
                  </a:cubicBezTo>
                  <a:cubicBezTo>
                    <a:pt x="1054" y="4060"/>
                    <a:pt x="1334" y="4141"/>
                    <a:pt x="1560" y="4141"/>
                  </a:cubicBezTo>
                  <a:cubicBezTo>
                    <a:pt x="1647" y="4141"/>
                    <a:pt x="1698" y="4058"/>
                    <a:pt x="1694" y="3983"/>
                  </a:cubicBezTo>
                  <a:cubicBezTo>
                    <a:pt x="1696" y="3981"/>
                    <a:pt x="1697" y="3979"/>
                    <a:pt x="1698" y="3977"/>
                  </a:cubicBezTo>
                  <a:cubicBezTo>
                    <a:pt x="1711" y="3941"/>
                    <a:pt x="1723" y="3906"/>
                    <a:pt x="1737" y="3871"/>
                  </a:cubicBezTo>
                  <a:lnTo>
                    <a:pt x="1738" y="3871"/>
                  </a:lnTo>
                  <a:cubicBezTo>
                    <a:pt x="1908" y="3861"/>
                    <a:pt x="2080" y="3854"/>
                    <a:pt x="2250" y="3840"/>
                  </a:cubicBezTo>
                  <a:cubicBezTo>
                    <a:pt x="2283" y="3838"/>
                    <a:pt x="2285" y="3786"/>
                    <a:pt x="2251" y="3786"/>
                  </a:cubicBezTo>
                  <a:cubicBezTo>
                    <a:pt x="2251" y="3786"/>
                    <a:pt x="2250" y="3786"/>
                    <a:pt x="2250" y="3786"/>
                  </a:cubicBezTo>
                  <a:cubicBezTo>
                    <a:pt x="2085" y="3796"/>
                    <a:pt x="1920" y="3810"/>
                    <a:pt x="1755" y="3825"/>
                  </a:cubicBezTo>
                  <a:cubicBezTo>
                    <a:pt x="1796" y="3723"/>
                    <a:pt x="1841" y="3624"/>
                    <a:pt x="1906" y="3534"/>
                  </a:cubicBezTo>
                  <a:cubicBezTo>
                    <a:pt x="1935" y="3494"/>
                    <a:pt x="1965" y="3458"/>
                    <a:pt x="1998" y="3424"/>
                  </a:cubicBezTo>
                  <a:cubicBezTo>
                    <a:pt x="2048" y="3421"/>
                    <a:pt x="2098" y="3420"/>
                    <a:pt x="2148" y="3420"/>
                  </a:cubicBezTo>
                  <a:cubicBezTo>
                    <a:pt x="2306" y="3420"/>
                    <a:pt x="2463" y="3433"/>
                    <a:pt x="2620" y="3456"/>
                  </a:cubicBezTo>
                  <a:cubicBezTo>
                    <a:pt x="2621" y="3457"/>
                    <a:pt x="2622" y="3457"/>
                    <a:pt x="2623" y="3457"/>
                  </a:cubicBezTo>
                  <a:cubicBezTo>
                    <a:pt x="2645" y="3457"/>
                    <a:pt x="2655" y="3424"/>
                    <a:pt x="2630" y="3418"/>
                  </a:cubicBezTo>
                  <a:cubicBezTo>
                    <a:pt x="2471" y="3382"/>
                    <a:pt x="2313" y="3365"/>
                    <a:pt x="2154" y="3365"/>
                  </a:cubicBezTo>
                  <a:cubicBezTo>
                    <a:pt x="2120" y="3365"/>
                    <a:pt x="2087" y="3366"/>
                    <a:pt x="2053" y="3367"/>
                  </a:cubicBezTo>
                  <a:cubicBezTo>
                    <a:pt x="2115" y="3307"/>
                    <a:pt x="2181" y="3250"/>
                    <a:pt x="2249" y="3192"/>
                  </a:cubicBezTo>
                  <a:cubicBezTo>
                    <a:pt x="2280" y="3165"/>
                    <a:pt x="2294" y="3134"/>
                    <a:pt x="2295" y="3103"/>
                  </a:cubicBezTo>
                  <a:cubicBezTo>
                    <a:pt x="2342" y="3088"/>
                    <a:pt x="2360" y="3013"/>
                    <a:pt x="2326" y="2973"/>
                  </a:cubicBezTo>
                  <a:cubicBezTo>
                    <a:pt x="2220" y="2851"/>
                    <a:pt x="2104" y="2749"/>
                    <a:pt x="1976" y="2647"/>
                  </a:cubicBezTo>
                  <a:cubicBezTo>
                    <a:pt x="1876" y="2568"/>
                    <a:pt x="1720" y="2484"/>
                    <a:pt x="1594" y="2392"/>
                  </a:cubicBezTo>
                  <a:lnTo>
                    <a:pt x="1594" y="2392"/>
                  </a:lnTo>
                  <a:cubicBezTo>
                    <a:pt x="1865" y="2466"/>
                    <a:pt x="2139" y="2514"/>
                    <a:pt x="2420" y="2536"/>
                  </a:cubicBezTo>
                  <a:cubicBezTo>
                    <a:pt x="2421" y="2536"/>
                    <a:pt x="2421" y="2536"/>
                    <a:pt x="2421" y="2536"/>
                  </a:cubicBezTo>
                  <a:cubicBezTo>
                    <a:pt x="2446" y="2536"/>
                    <a:pt x="2444" y="2499"/>
                    <a:pt x="2420" y="2496"/>
                  </a:cubicBezTo>
                  <a:cubicBezTo>
                    <a:pt x="2118" y="2467"/>
                    <a:pt x="1820" y="2414"/>
                    <a:pt x="1528" y="2341"/>
                  </a:cubicBezTo>
                  <a:cubicBezTo>
                    <a:pt x="1492" y="2310"/>
                    <a:pt x="1459" y="2279"/>
                    <a:pt x="1435" y="2246"/>
                  </a:cubicBezTo>
                  <a:cubicBezTo>
                    <a:pt x="1344" y="2122"/>
                    <a:pt x="1373" y="1971"/>
                    <a:pt x="1458" y="1818"/>
                  </a:cubicBezTo>
                  <a:cubicBezTo>
                    <a:pt x="1699" y="1842"/>
                    <a:pt x="1940" y="1867"/>
                    <a:pt x="2181" y="1886"/>
                  </a:cubicBezTo>
                  <a:cubicBezTo>
                    <a:pt x="2182" y="1886"/>
                    <a:pt x="2183" y="1887"/>
                    <a:pt x="2183" y="1887"/>
                  </a:cubicBezTo>
                  <a:cubicBezTo>
                    <a:pt x="2210" y="1887"/>
                    <a:pt x="2209" y="1844"/>
                    <a:pt x="2181" y="1842"/>
                  </a:cubicBezTo>
                  <a:cubicBezTo>
                    <a:pt x="1948" y="1818"/>
                    <a:pt x="1715" y="1796"/>
                    <a:pt x="1482" y="1775"/>
                  </a:cubicBezTo>
                  <a:cubicBezTo>
                    <a:pt x="1608" y="1570"/>
                    <a:pt x="1821" y="1361"/>
                    <a:pt x="1970" y="1205"/>
                  </a:cubicBezTo>
                  <a:cubicBezTo>
                    <a:pt x="2314" y="1459"/>
                    <a:pt x="2599" y="1755"/>
                    <a:pt x="2862" y="2095"/>
                  </a:cubicBezTo>
                  <a:cubicBezTo>
                    <a:pt x="2889" y="2130"/>
                    <a:pt x="2923" y="2144"/>
                    <a:pt x="2958" y="2144"/>
                  </a:cubicBezTo>
                  <a:cubicBezTo>
                    <a:pt x="3009" y="2144"/>
                    <a:pt x="3061" y="2114"/>
                    <a:pt x="3093" y="2072"/>
                  </a:cubicBezTo>
                  <a:cubicBezTo>
                    <a:pt x="3095" y="2072"/>
                    <a:pt x="3098" y="2074"/>
                    <a:pt x="3100" y="2074"/>
                  </a:cubicBezTo>
                  <a:cubicBezTo>
                    <a:pt x="3102" y="2074"/>
                    <a:pt x="3104" y="2074"/>
                    <a:pt x="3105" y="2074"/>
                  </a:cubicBezTo>
                  <a:cubicBezTo>
                    <a:pt x="3131" y="2074"/>
                    <a:pt x="3148" y="2055"/>
                    <a:pt x="3155" y="2034"/>
                  </a:cubicBezTo>
                  <a:cubicBezTo>
                    <a:pt x="3226" y="2029"/>
                    <a:pt x="3297" y="2027"/>
                    <a:pt x="3368" y="2027"/>
                  </a:cubicBezTo>
                  <a:cubicBezTo>
                    <a:pt x="3517" y="2027"/>
                    <a:pt x="3665" y="2037"/>
                    <a:pt x="3814" y="2059"/>
                  </a:cubicBezTo>
                  <a:cubicBezTo>
                    <a:pt x="3815" y="2059"/>
                    <a:pt x="3816" y="2059"/>
                    <a:pt x="3817" y="2059"/>
                  </a:cubicBezTo>
                  <a:cubicBezTo>
                    <a:pt x="3840" y="2059"/>
                    <a:pt x="3849" y="2024"/>
                    <a:pt x="3825" y="2019"/>
                  </a:cubicBezTo>
                  <a:cubicBezTo>
                    <a:pt x="3676" y="1994"/>
                    <a:pt x="3527" y="1981"/>
                    <a:pt x="3378" y="1981"/>
                  </a:cubicBezTo>
                  <a:cubicBezTo>
                    <a:pt x="3309" y="1981"/>
                    <a:pt x="3240" y="1983"/>
                    <a:pt x="3170" y="1989"/>
                  </a:cubicBezTo>
                  <a:cubicBezTo>
                    <a:pt x="3174" y="1985"/>
                    <a:pt x="3178" y="1983"/>
                    <a:pt x="3182" y="1981"/>
                  </a:cubicBezTo>
                  <a:cubicBezTo>
                    <a:pt x="3211" y="1965"/>
                    <a:pt x="3240" y="1940"/>
                    <a:pt x="3271" y="1923"/>
                  </a:cubicBezTo>
                  <a:cubicBezTo>
                    <a:pt x="3356" y="1874"/>
                    <a:pt x="3448" y="1832"/>
                    <a:pt x="3542" y="1802"/>
                  </a:cubicBezTo>
                  <a:cubicBezTo>
                    <a:pt x="3681" y="1757"/>
                    <a:pt x="3862" y="1769"/>
                    <a:pt x="3993" y="1706"/>
                  </a:cubicBezTo>
                  <a:cubicBezTo>
                    <a:pt x="4161" y="1711"/>
                    <a:pt x="4329" y="1727"/>
                    <a:pt x="4495" y="1754"/>
                  </a:cubicBezTo>
                  <a:cubicBezTo>
                    <a:pt x="4497" y="1754"/>
                    <a:pt x="4499" y="1754"/>
                    <a:pt x="4501" y="1754"/>
                  </a:cubicBezTo>
                  <a:cubicBezTo>
                    <a:pt x="4529" y="1754"/>
                    <a:pt x="4540" y="1711"/>
                    <a:pt x="4510" y="1704"/>
                  </a:cubicBezTo>
                  <a:cubicBezTo>
                    <a:pt x="4362" y="1673"/>
                    <a:pt x="4215" y="1656"/>
                    <a:pt x="4068" y="1651"/>
                  </a:cubicBezTo>
                  <a:cubicBezTo>
                    <a:pt x="4097" y="1611"/>
                    <a:pt x="4103" y="1559"/>
                    <a:pt x="4082" y="1517"/>
                  </a:cubicBezTo>
                  <a:cubicBezTo>
                    <a:pt x="4106" y="1440"/>
                    <a:pt x="4122" y="1357"/>
                    <a:pt x="4135" y="1274"/>
                  </a:cubicBezTo>
                  <a:cubicBezTo>
                    <a:pt x="4232" y="1275"/>
                    <a:pt x="4329" y="1275"/>
                    <a:pt x="4426" y="1275"/>
                  </a:cubicBezTo>
                  <a:cubicBezTo>
                    <a:pt x="4497" y="1275"/>
                    <a:pt x="4568" y="1275"/>
                    <a:pt x="4639" y="1274"/>
                  </a:cubicBezTo>
                  <a:cubicBezTo>
                    <a:pt x="4669" y="1273"/>
                    <a:pt x="4669" y="1228"/>
                    <a:pt x="4639" y="1227"/>
                  </a:cubicBezTo>
                  <a:cubicBezTo>
                    <a:pt x="4569" y="1226"/>
                    <a:pt x="4499" y="1226"/>
                    <a:pt x="4429" y="1226"/>
                  </a:cubicBezTo>
                  <a:cubicBezTo>
                    <a:pt x="4334" y="1226"/>
                    <a:pt x="4238" y="1226"/>
                    <a:pt x="4143" y="1227"/>
                  </a:cubicBezTo>
                  <a:cubicBezTo>
                    <a:pt x="4162" y="1077"/>
                    <a:pt x="4167" y="921"/>
                    <a:pt x="4167" y="767"/>
                  </a:cubicBezTo>
                  <a:cubicBezTo>
                    <a:pt x="4171" y="767"/>
                    <a:pt x="4175" y="767"/>
                    <a:pt x="4179" y="767"/>
                  </a:cubicBezTo>
                  <a:cubicBezTo>
                    <a:pt x="4336" y="767"/>
                    <a:pt x="4492" y="744"/>
                    <a:pt x="4645" y="688"/>
                  </a:cubicBezTo>
                  <a:cubicBezTo>
                    <a:pt x="4665" y="682"/>
                    <a:pt x="4659" y="653"/>
                    <a:pt x="4640" y="653"/>
                  </a:cubicBezTo>
                  <a:cubicBezTo>
                    <a:pt x="4638" y="653"/>
                    <a:pt x="4637" y="653"/>
                    <a:pt x="4635" y="653"/>
                  </a:cubicBezTo>
                  <a:cubicBezTo>
                    <a:pt x="4479" y="692"/>
                    <a:pt x="4324" y="717"/>
                    <a:pt x="4167" y="722"/>
                  </a:cubicBezTo>
                  <a:cubicBezTo>
                    <a:pt x="4165" y="586"/>
                    <a:pt x="4162" y="452"/>
                    <a:pt x="4159" y="321"/>
                  </a:cubicBezTo>
                  <a:cubicBezTo>
                    <a:pt x="4194" y="321"/>
                    <a:pt x="4229" y="321"/>
                    <a:pt x="4264" y="321"/>
                  </a:cubicBezTo>
                  <a:close/>
                  <a:moveTo>
                    <a:pt x="4326" y="0"/>
                  </a:moveTo>
                  <a:cubicBezTo>
                    <a:pt x="4217" y="0"/>
                    <a:pt x="4109" y="2"/>
                    <a:pt x="4000" y="5"/>
                  </a:cubicBezTo>
                  <a:cubicBezTo>
                    <a:pt x="3914" y="7"/>
                    <a:pt x="3842" y="76"/>
                    <a:pt x="3841" y="164"/>
                  </a:cubicBezTo>
                  <a:cubicBezTo>
                    <a:pt x="3839" y="556"/>
                    <a:pt x="3792" y="1024"/>
                    <a:pt x="3890" y="1418"/>
                  </a:cubicBezTo>
                  <a:cubicBezTo>
                    <a:pt x="3871" y="1416"/>
                    <a:pt x="3852" y="1415"/>
                    <a:pt x="3833" y="1415"/>
                  </a:cubicBezTo>
                  <a:cubicBezTo>
                    <a:pt x="3599" y="1415"/>
                    <a:pt x="3311" y="1561"/>
                    <a:pt x="3156" y="1673"/>
                  </a:cubicBezTo>
                  <a:cubicBezTo>
                    <a:pt x="3108" y="1706"/>
                    <a:pt x="3053" y="1748"/>
                    <a:pt x="3015" y="1797"/>
                  </a:cubicBezTo>
                  <a:cubicBezTo>
                    <a:pt x="2739" y="1431"/>
                    <a:pt x="2407" y="1120"/>
                    <a:pt x="2028" y="859"/>
                  </a:cubicBezTo>
                  <a:cubicBezTo>
                    <a:pt x="2007" y="844"/>
                    <a:pt x="1979" y="837"/>
                    <a:pt x="1950" y="837"/>
                  </a:cubicBezTo>
                  <a:cubicBezTo>
                    <a:pt x="1907" y="837"/>
                    <a:pt x="1862" y="853"/>
                    <a:pt x="1837" y="884"/>
                  </a:cubicBezTo>
                  <a:cubicBezTo>
                    <a:pt x="1614" y="1151"/>
                    <a:pt x="1389" y="1418"/>
                    <a:pt x="1168" y="1686"/>
                  </a:cubicBezTo>
                  <a:cubicBezTo>
                    <a:pt x="1054" y="1822"/>
                    <a:pt x="905" y="1967"/>
                    <a:pt x="946" y="2159"/>
                  </a:cubicBezTo>
                  <a:cubicBezTo>
                    <a:pt x="989" y="2362"/>
                    <a:pt x="1252" y="2479"/>
                    <a:pt x="1407" y="2588"/>
                  </a:cubicBezTo>
                  <a:cubicBezTo>
                    <a:pt x="1610" y="2731"/>
                    <a:pt x="1809" y="2878"/>
                    <a:pt x="2027" y="2994"/>
                  </a:cubicBezTo>
                  <a:cubicBezTo>
                    <a:pt x="1745" y="3174"/>
                    <a:pt x="1542" y="3524"/>
                    <a:pt x="1529" y="3860"/>
                  </a:cubicBezTo>
                  <a:cubicBezTo>
                    <a:pt x="1330" y="3834"/>
                    <a:pt x="1128" y="3825"/>
                    <a:pt x="928" y="3813"/>
                  </a:cubicBezTo>
                  <a:cubicBezTo>
                    <a:pt x="829" y="3807"/>
                    <a:pt x="696" y="3779"/>
                    <a:pt x="576" y="3779"/>
                  </a:cubicBezTo>
                  <a:cubicBezTo>
                    <a:pt x="509" y="3779"/>
                    <a:pt x="445" y="3787"/>
                    <a:pt x="394" y="3814"/>
                  </a:cubicBezTo>
                  <a:cubicBezTo>
                    <a:pt x="128" y="3952"/>
                    <a:pt x="91" y="4465"/>
                    <a:pt x="79" y="4720"/>
                  </a:cubicBezTo>
                  <a:cubicBezTo>
                    <a:pt x="66" y="4965"/>
                    <a:pt x="0" y="5444"/>
                    <a:pt x="277" y="5576"/>
                  </a:cubicBezTo>
                  <a:cubicBezTo>
                    <a:pt x="408" y="5639"/>
                    <a:pt x="600" y="5629"/>
                    <a:pt x="742" y="5644"/>
                  </a:cubicBezTo>
                  <a:cubicBezTo>
                    <a:pt x="867" y="5656"/>
                    <a:pt x="991" y="5664"/>
                    <a:pt x="1114" y="5664"/>
                  </a:cubicBezTo>
                  <a:cubicBezTo>
                    <a:pt x="1205" y="5664"/>
                    <a:pt x="1296" y="5660"/>
                    <a:pt x="1388" y="5650"/>
                  </a:cubicBezTo>
                  <a:lnTo>
                    <a:pt x="1388" y="5650"/>
                  </a:lnTo>
                  <a:cubicBezTo>
                    <a:pt x="1269" y="6002"/>
                    <a:pt x="1448" y="6430"/>
                    <a:pt x="1658" y="6739"/>
                  </a:cubicBezTo>
                  <a:cubicBezTo>
                    <a:pt x="1378" y="6976"/>
                    <a:pt x="1086" y="7199"/>
                    <a:pt x="801" y="7430"/>
                  </a:cubicBezTo>
                  <a:cubicBezTo>
                    <a:pt x="763" y="7460"/>
                    <a:pt x="765" y="7496"/>
                    <a:pt x="783" y="7526"/>
                  </a:cubicBezTo>
                  <a:cubicBezTo>
                    <a:pt x="772" y="7546"/>
                    <a:pt x="768" y="7569"/>
                    <a:pt x="773" y="7595"/>
                  </a:cubicBezTo>
                  <a:cubicBezTo>
                    <a:pt x="830" y="7854"/>
                    <a:pt x="965" y="8078"/>
                    <a:pt x="1146" y="8270"/>
                  </a:cubicBezTo>
                  <a:cubicBezTo>
                    <a:pt x="1292" y="8424"/>
                    <a:pt x="1539" y="8667"/>
                    <a:pt x="1764" y="8667"/>
                  </a:cubicBezTo>
                  <a:cubicBezTo>
                    <a:pt x="1769" y="8667"/>
                    <a:pt x="1774" y="8667"/>
                    <a:pt x="1779" y="8666"/>
                  </a:cubicBezTo>
                  <a:cubicBezTo>
                    <a:pt x="1798" y="8665"/>
                    <a:pt x="1815" y="8659"/>
                    <a:pt x="1832" y="8651"/>
                  </a:cubicBezTo>
                  <a:cubicBezTo>
                    <a:pt x="1852" y="8665"/>
                    <a:pt x="1878" y="8673"/>
                    <a:pt x="1904" y="8673"/>
                  </a:cubicBezTo>
                  <a:cubicBezTo>
                    <a:pt x="1927" y="8673"/>
                    <a:pt x="1950" y="8666"/>
                    <a:pt x="1970" y="8650"/>
                  </a:cubicBezTo>
                  <a:cubicBezTo>
                    <a:pt x="2118" y="8523"/>
                    <a:pt x="2262" y="8386"/>
                    <a:pt x="2400" y="8249"/>
                  </a:cubicBezTo>
                  <a:cubicBezTo>
                    <a:pt x="2443" y="8206"/>
                    <a:pt x="2544" y="8049"/>
                    <a:pt x="2566" y="8038"/>
                  </a:cubicBezTo>
                  <a:cubicBezTo>
                    <a:pt x="2563" y="8011"/>
                    <a:pt x="2566" y="7998"/>
                    <a:pt x="2574" y="7998"/>
                  </a:cubicBezTo>
                  <a:cubicBezTo>
                    <a:pt x="2581" y="7998"/>
                    <a:pt x="2594" y="8010"/>
                    <a:pt x="2611" y="8034"/>
                  </a:cubicBezTo>
                  <a:cubicBezTo>
                    <a:pt x="2634" y="8054"/>
                    <a:pt x="2658" y="8074"/>
                    <a:pt x="2682" y="8093"/>
                  </a:cubicBezTo>
                  <a:cubicBezTo>
                    <a:pt x="2902" y="8257"/>
                    <a:pt x="3176" y="8364"/>
                    <a:pt x="3450" y="8364"/>
                  </a:cubicBezTo>
                  <a:cubicBezTo>
                    <a:pt x="3457" y="8364"/>
                    <a:pt x="3463" y="8363"/>
                    <a:pt x="3469" y="8363"/>
                  </a:cubicBezTo>
                  <a:lnTo>
                    <a:pt x="3469" y="8363"/>
                  </a:lnTo>
                  <a:cubicBezTo>
                    <a:pt x="3441" y="8453"/>
                    <a:pt x="3440" y="8559"/>
                    <a:pt x="3429" y="8657"/>
                  </a:cubicBezTo>
                  <a:cubicBezTo>
                    <a:pt x="3397" y="8941"/>
                    <a:pt x="3385" y="9228"/>
                    <a:pt x="3368" y="9512"/>
                  </a:cubicBezTo>
                  <a:cubicBezTo>
                    <a:pt x="3362" y="9611"/>
                    <a:pt x="3452" y="9677"/>
                    <a:pt x="3540" y="9685"/>
                  </a:cubicBezTo>
                  <a:cubicBezTo>
                    <a:pt x="3998" y="9720"/>
                    <a:pt x="4454" y="9750"/>
                    <a:pt x="4912" y="9773"/>
                  </a:cubicBezTo>
                  <a:cubicBezTo>
                    <a:pt x="4914" y="9773"/>
                    <a:pt x="4917" y="9773"/>
                    <a:pt x="4920" y="9773"/>
                  </a:cubicBezTo>
                  <a:cubicBezTo>
                    <a:pt x="5012" y="9773"/>
                    <a:pt x="5076" y="9688"/>
                    <a:pt x="5082" y="9602"/>
                  </a:cubicBezTo>
                  <a:cubicBezTo>
                    <a:pt x="5110" y="9198"/>
                    <a:pt x="5136" y="8734"/>
                    <a:pt x="5033" y="8332"/>
                  </a:cubicBezTo>
                  <a:lnTo>
                    <a:pt x="5033" y="8332"/>
                  </a:lnTo>
                  <a:cubicBezTo>
                    <a:pt x="5098" y="8345"/>
                    <a:pt x="5165" y="8351"/>
                    <a:pt x="5232" y="8351"/>
                  </a:cubicBezTo>
                  <a:cubicBezTo>
                    <a:pt x="5293" y="8351"/>
                    <a:pt x="5353" y="8346"/>
                    <a:pt x="5412" y="8336"/>
                  </a:cubicBezTo>
                  <a:cubicBezTo>
                    <a:pt x="5536" y="8314"/>
                    <a:pt x="5801" y="8256"/>
                    <a:pt x="5851" y="8109"/>
                  </a:cubicBezTo>
                  <a:cubicBezTo>
                    <a:pt x="5994" y="8477"/>
                    <a:pt x="6240" y="8815"/>
                    <a:pt x="6397" y="9177"/>
                  </a:cubicBezTo>
                  <a:cubicBezTo>
                    <a:pt x="6420" y="9229"/>
                    <a:pt x="6474" y="9251"/>
                    <a:pt x="6528" y="9251"/>
                  </a:cubicBezTo>
                  <a:cubicBezTo>
                    <a:pt x="6556" y="9251"/>
                    <a:pt x="6584" y="9245"/>
                    <a:pt x="6607" y="9233"/>
                  </a:cubicBezTo>
                  <a:cubicBezTo>
                    <a:pt x="6865" y="9098"/>
                    <a:pt x="7120" y="8958"/>
                    <a:pt x="7370" y="8810"/>
                  </a:cubicBezTo>
                  <a:cubicBezTo>
                    <a:pt x="7490" y="8739"/>
                    <a:pt x="7762" y="8639"/>
                    <a:pt x="7804" y="8474"/>
                  </a:cubicBezTo>
                  <a:cubicBezTo>
                    <a:pt x="7848" y="8303"/>
                    <a:pt x="7647" y="8089"/>
                    <a:pt x="7570" y="7961"/>
                  </a:cubicBezTo>
                  <a:cubicBezTo>
                    <a:pt x="7464" y="7782"/>
                    <a:pt x="7366" y="7598"/>
                    <a:pt x="7249" y="7427"/>
                  </a:cubicBezTo>
                  <a:cubicBezTo>
                    <a:pt x="7546" y="7343"/>
                    <a:pt x="7952" y="7127"/>
                    <a:pt x="8076" y="6848"/>
                  </a:cubicBezTo>
                  <a:cubicBezTo>
                    <a:pt x="8323" y="7009"/>
                    <a:pt x="8688" y="7206"/>
                    <a:pt x="8979" y="7206"/>
                  </a:cubicBezTo>
                  <a:cubicBezTo>
                    <a:pt x="9017" y="7206"/>
                    <a:pt x="9054" y="7203"/>
                    <a:pt x="9089" y="7196"/>
                  </a:cubicBezTo>
                  <a:cubicBezTo>
                    <a:pt x="9355" y="7141"/>
                    <a:pt x="9455" y="6680"/>
                    <a:pt x="9524" y="6461"/>
                  </a:cubicBezTo>
                  <a:cubicBezTo>
                    <a:pt x="9599" y="6221"/>
                    <a:pt x="9745" y="5837"/>
                    <a:pt x="9461" y="5681"/>
                  </a:cubicBezTo>
                  <a:cubicBezTo>
                    <a:pt x="9312" y="5600"/>
                    <a:pt x="9103" y="5595"/>
                    <a:pt x="8938" y="5557"/>
                  </a:cubicBezTo>
                  <a:cubicBezTo>
                    <a:pt x="8763" y="5514"/>
                    <a:pt x="8591" y="5471"/>
                    <a:pt x="8413" y="5442"/>
                  </a:cubicBezTo>
                  <a:cubicBezTo>
                    <a:pt x="8516" y="5322"/>
                    <a:pt x="8537" y="5138"/>
                    <a:pt x="8535" y="4983"/>
                  </a:cubicBezTo>
                  <a:cubicBezTo>
                    <a:pt x="8534" y="4888"/>
                    <a:pt x="8514" y="4796"/>
                    <a:pt x="8493" y="4703"/>
                  </a:cubicBezTo>
                  <a:cubicBezTo>
                    <a:pt x="8488" y="4681"/>
                    <a:pt x="8484" y="4657"/>
                    <a:pt x="8482" y="4633"/>
                  </a:cubicBezTo>
                  <a:lnTo>
                    <a:pt x="8482" y="4633"/>
                  </a:lnTo>
                  <a:cubicBezTo>
                    <a:pt x="8507" y="4636"/>
                    <a:pt x="8533" y="4637"/>
                    <a:pt x="8559" y="4637"/>
                  </a:cubicBezTo>
                  <a:cubicBezTo>
                    <a:pt x="8839" y="4637"/>
                    <a:pt x="9195" y="4489"/>
                    <a:pt x="9390" y="4363"/>
                  </a:cubicBezTo>
                  <a:cubicBezTo>
                    <a:pt x="9471" y="4310"/>
                    <a:pt x="9507" y="4262"/>
                    <a:pt x="9520" y="4164"/>
                  </a:cubicBezTo>
                  <a:cubicBezTo>
                    <a:pt x="9549" y="3949"/>
                    <a:pt x="9460" y="3665"/>
                    <a:pt x="9434" y="3450"/>
                  </a:cubicBezTo>
                  <a:cubicBezTo>
                    <a:pt x="9406" y="3221"/>
                    <a:pt x="9448" y="2824"/>
                    <a:pt x="9144" y="2801"/>
                  </a:cubicBezTo>
                  <a:cubicBezTo>
                    <a:pt x="9127" y="2799"/>
                    <a:pt x="9111" y="2799"/>
                    <a:pt x="9094" y="2799"/>
                  </a:cubicBezTo>
                  <a:cubicBezTo>
                    <a:pt x="8912" y="2799"/>
                    <a:pt x="8699" y="2864"/>
                    <a:pt x="8527" y="2888"/>
                  </a:cubicBezTo>
                  <a:cubicBezTo>
                    <a:pt x="8344" y="2913"/>
                    <a:pt x="8162" y="2944"/>
                    <a:pt x="7979" y="2976"/>
                  </a:cubicBezTo>
                  <a:cubicBezTo>
                    <a:pt x="7985" y="2838"/>
                    <a:pt x="7883" y="2663"/>
                    <a:pt x="7822" y="2571"/>
                  </a:cubicBezTo>
                  <a:cubicBezTo>
                    <a:pt x="7751" y="2460"/>
                    <a:pt x="7659" y="2359"/>
                    <a:pt x="7551" y="2284"/>
                  </a:cubicBezTo>
                  <a:cubicBezTo>
                    <a:pt x="7772" y="1921"/>
                    <a:pt x="7976" y="1551"/>
                    <a:pt x="8179" y="1176"/>
                  </a:cubicBezTo>
                  <a:cubicBezTo>
                    <a:pt x="8222" y="1098"/>
                    <a:pt x="8199" y="994"/>
                    <a:pt x="8120" y="948"/>
                  </a:cubicBezTo>
                  <a:cubicBezTo>
                    <a:pt x="7743" y="733"/>
                    <a:pt x="7355" y="539"/>
                    <a:pt x="6972" y="335"/>
                  </a:cubicBezTo>
                  <a:cubicBezTo>
                    <a:pt x="6946" y="321"/>
                    <a:pt x="6918" y="314"/>
                    <a:pt x="6890" y="314"/>
                  </a:cubicBezTo>
                  <a:cubicBezTo>
                    <a:pt x="6820" y="314"/>
                    <a:pt x="6754" y="357"/>
                    <a:pt x="6732" y="432"/>
                  </a:cubicBezTo>
                  <a:cubicBezTo>
                    <a:pt x="6633" y="791"/>
                    <a:pt x="6496" y="1134"/>
                    <a:pt x="6376" y="1484"/>
                  </a:cubicBezTo>
                  <a:cubicBezTo>
                    <a:pt x="6223" y="1371"/>
                    <a:pt x="6005" y="1318"/>
                    <a:pt x="5831" y="1297"/>
                  </a:cubicBezTo>
                  <a:cubicBezTo>
                    <a:pt x="5788" y="1292"/>
                    <a:pt x="5735" y="1288"/>
                    <a:pt x="5679" y="1288"/>
                  </a:cubicBezTo>
                  <a:cubicBezTo>
                    <a:pt x="5621" y="1288"/>
                    <a:pt x="5560" y="1292"/>
                    <a:pt x="5504" y="1304"/>
                  </a:cubicBezTo>
                  <a:cubicBezTo>
                    <a:pt x="5512" y="1065"/>
                    <a:pt x="5479" y="819"/>
                    <a:pt x="5466" y="581"/>
                  </a:cubicBezTo>
                  <a:cubicBezTo>
                    <a:pt x="5458" y="430"/>
                    <a:pt x="5495" y="190"/>
                    <a:pt x="5355" y="86"/>
                  </a:cubicBezTo>
                  <a:cubicBezTo>
                    <a:pt x="5266" y="20"/>
                    <a:pt x="5127" y="11"/>
                    <a:pt x="4996" y="11"/>
                  </a:cubicBezTo>
                  <a:cubicBezTo>
                    <a:pt x="4950" y="11"/>
                    <a:pt x="4906" y="12"/>
                    <a:pt x="4865" y="12"/>
                  </a:cubicBezTo>
                  <a:cubicBezTo>
                    <a:pt x="4843" y="12"/>
                    <a:pt x="4823" y="12"/>
                    <a:pt x="4804" y="11"/>
                  </a:cubicBezTo>
                  <a:cubicBezTo>
                    <a:pt x="4645" y="4"/>
                    <a:pt x="4485" y="0"/>
                    <a:pt x="4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rot="2562958">
            <a:off x="7542908" y="3092074"/>
            <a:ext cx="581286" cy="1650762"/>
          </a:xfrm>
          <a:custGeom>
            <a:rect b="b" l="l" r="r" t="t"/>
            <a:pathLst>
              <a:path extrusionOk="0" h="24860" w="8754">
                <a:moveTo>
                  <a:pt x="1466" y="242"/>
                </a:moveTo>
                <a:cubicBezTo>
                  <a:pt x="1471" y="400"/>
                  <a:pt x="1509" y="558"/>
                  <a:pt x="1532" y="713"/>
                </a:cubicBezTo>
                <a:cubicBezTo>
                  <a:pt x="1560" y="907"/>
                  <a:pt x="1591" y="1100"/>
                  <a:pt x="1617" y="1295"/>
                </a:cubicBezTo>
                <a:cubicBezTo>
                  <a:pt x="1609" y="1295"/>
                  <a:pt x="1602" y="1295"/>
                  <a:pt x="1595" y="1295"/>
                </a:cubicBezTo>
                <a:cubicBezTo>
                  <a:pt x="1503" y="1295"/>
                  <a:pt x="1408" y="1309"/>
                  <a:pt x="1310" y="1342"/>
                </a:cubicBezTo>
                <a:cubicBezTo>
                  <a:pt x="1212" y="1373"/>
                  <a:pt x="1125" y="1416"/>
                  <a:pt x="1047" y="1465"/>
                </a:cubicBezTo>
                <a:cubicBezTo>
                  <a:pt x="976" y="1126"/>
                  <a:pt x="885" y="771"/>
                  <a:pt x="723" y="460"/>
                </a:cubicBezTo>
                <a:cubicBezTo>
                  <a:pt x="846" y="448"/>
                  <a:pt x="974" y="375"/>
                  <a:pt x="1089" y="340"/>
                </a:cubicBezTo>
                <a:cubicBezTo>
                  <a:pt x="1209" y="301"/>
                  <a:pt x="1351" y="295"/>
                  <a:pt x="1466" y="242"/>
                </a:cubicBezTo>
                <a:close/>
                <a:moveTo>
                  <a:pt x="2783" y="2268"/>
                </a:moveTo>
                <a:cubicBezTo>
                  <a:pt x="3759" y="3068"/>
                  <a:pt x="4125" y="4123"/>
                  <a:pt x="4468" y="5320"/>
                </a:cubicBezTo>
                <a:cubicBezTo>
                  <a:pt x="4822" y="6553"/>
                  <a:pt x="5036" y="7786"/>
                  <a:pt x="5257" y="9046"/>
                </a:cubicBezTo>
                <a:cubicBezTo>
                  <a:pt x="5186" y="9088"/>
                  <a:pt x="5129" y="9145"/>
                  <a:pt x="5089" y="9209"/>
                </a:cubicBezTo>
                <a:cubicBezTo>
                  <a:pt x="4654" y="7637"/>
                  <a:pt x="4157" y="6070"/>
                  <a:pt x="3647" y="4530"/>
                </a:cubicBezTo>
                <a:cubicBezTo>
                  <a:pt x="3497" y="4076"/>
                  <a:pt x="3221" y="3046"/>
                  <a:pt x="2783" y="2268"/>
                </a:cubicBezTo>
                <a:close/>
                <a:moveTo>
                  <a:pt x="2771" y="1832"/>
                </a:moveTo>
                <a:cubicBezTo>
                  <a:pt x="3964" y="1832"/>
                  <a:pt x="4863" y="5062"/>
                  <a:pt x="5066" y="5786"/>
                </a:cubicBezTo>
                <a:cubicBezTo>
                  <a:pt x="5445" y="7150"/>
                  <a:pt x="5628" y="8533"/>
                  <a:pt x="5678" y="9945"/>
                </a:cubicBezTo>
                <a:cubicBezTo>
                  <a:pt x="5626" y="9916"/>
                  <a:pt x="5507" y="9856"/>
                  <a:pt x="5484" y="9843"/>
                </a:cubicBezTo>
                <a:cubicBezTo>
                  <a:pt x="5390" y="9785"/>
                  <a:pt x="5298" y="9701"/>
                  <a:pt x="5267" y="9592"/>
                </a:cubicBezTo>
                <a:cubicBezTo>
                  <a:pt x="5239" y="9499"/>
                  <a:pt x="5256" y="9388"/>
                  <a:pt x="5316" y="9312"/>
                </a:cubicBezTo>
                <a:cubicBezTo>
                  <a:pt x="5372" y="9240"/>
                  <a:pt x="5426" y="9234"/>
                  <a:pt x="5454" y="9146"/>
                </a:cubicBezTo>
                <a:cubicBezTo>
                  <a:pt x="5465" y="9110"/>
                  <a:pt x="5444" y="9071"/>
                  <a:pt x="5414" y="9053"/>
                </a:cubicBezTo>
                <a:lnTo>
                  <a:pt x="5391" y="9040"/>
                </a:lnTo>
                <a:cubicBezTo>
                  <a:pt x="5337" y="7571"/>
                  <a:pt x="4995" y="6077"/>
                  <a:pt x="4504" y="4697"/>
                </a:cubicBezTo>
                <a:cubicBezTo>
                  <a:pt x="4174" y="3763"/>
                  <a:pt x="3812" y="2511"/>
                  <a:pt x="2810" y="2086"/>
                </a:cubicBezTo>
                <a:cubicBezTo>
                  <a:pt x="2800" y="2082"/>
                  <a:pt x="2790" y="2080"/>
                  <a:pt x="2780" y="2080"/>
                </a:cubicBezTo>
                <a:cubicBezTo>
                  <a:pt x="2747" y="2080"/>
                  <a:pt x="2716" y="2100"/>
                  <a:pt x="2699" y="2126"/>
                </a:cubicBezTo>
                <a:cubicBezTo>
                  <a:pt x="2646" y="2038"/>
                  <a:pt x="2589" y="1953"/>
                  <a:pt x="2531" y="1876"/>
                </a:cubicBezTo>
                <a:cubicBezTo>
                  <a:pt x="2612" y="1846"/>
                  <a:pt x="2692" y="1832"/>
                  <a:pt x="2771" y="1832"/>
                </a:cubicBezTo>
                <a:close/>
                <a:moveTo>
                  <a:pt x="1494" y="1613"/>
                </a:moveTo>
                <a:cubicBezTo>
                  <a:pt x="1637" y="1613"/>
                  <a:pt x="1809" y="1680"/>
                  <a:pt x="2015" y="1841"/>
                </a:cubicBezTo>
                <a:cubicBezTo>
                  <a:pt x="2591" y="2291"/>
                  <a:pt x="2896" y="3429"/>
                  <a:pt x="3131" y="4071"/>
                </a:cubicBezTo>
                <a:cubicBezTo>
                  <a:pt x="3397" y="4801"/>
                  <a:pt x="3620" y="5545"/>
                  <a:pt x="3843" y="6288"/>
                </a:cubicBezTo>
                <a:cubicBezTo>
                  <a:pt x="4288" y="7776"/>
                  <a:pt x="4675" y="9283"/>
                  <a:pt x="5146" y="10762"/>
                </a:cubicBezTo>
                <a:cubicBezTo>
                  <a:pt x="5148" y="10772"/>
                  <a:pt x="5154" y="10778"/>
                  <a:pt x="5159" y="10786"/>
                </a:cubicBezTo>
                <a:cubicBezTo>
                  <a:pt x="5147" y="10797"/>
                  <a:pt x="5134" y="10807"/>
                  <a:pt x="5122" y="10817"/>
                </a:cubicBezTo>
                <a:cubicBezTo>
                  <a:pt x="5122" y="10818"/>
                  <a:pt x="5120" y="10818"/>
                  <a:pt x="5119" y="10819"/>
                </a:cubicBezTo>
                <a:cubicBezTo>
                  <a:pt x="4740" y="11145"/>
                  <a:pt x="4326" y="11376"/>
                  <a:pt x="3818" y="11447"/>
                </a:cubicBezTo>
                <a:cubicBezTo>
                  <a:pt x="3745" y="11457"/>
                  <a:pt x="3676" y="11462"/>
                  <a:pt x="3611" y="11462"/>
                </a:cubicBezTo>
                <a:cubicBezTo>
                  <a:pt x="3222" y="11462"/>
                  <a:pt x="2970" y="11282"/>
                  <a:pt x="2776" y="10974"/>
                </a:cubicBezTo>
                <a:cubicBezTo>
                  <a:pt x="2746" y="10854"/>
                  <a:pt x="2711" y="10734"/>
                  <a:pt x="2677" y="10615"/>
                </a:cubicBezTo>
                <a:lnTo>
                  <a:pt x="2677" y="10615"/>
                </a:lnTo>
                <a:cubicBezTo>
                  <a:pt x="2954" y="10715"/>
                  <a:pt x="3238" y="10794"/>
                  <a:pt x="3530" y="10841"/>
                </a:cubicBezTo>
                <a:cubicBezTo>
                  <a:pt x="3532" y="10841"/>
                  <a:pt x="3534" y="10841"/>
                  <a:pt x="3535" y="10841"/>
                </a:cubicBezTo>
                <a:cubicBezTo>
                  <a:pt x="3565" y="10841"/>
                  <a:pt x="3575" y="10797"/>
                  <a:pt x="3543" y="10790"/>
                </a:cubicBezTo>
                <a:cubicBezTo>
                  <a:pt x="3242" y="10727"/>
                  <a:pt x="2947" y="10647"/>
                  <a:pt x="2658" y="10546"/>
                </a:cubicBezTo>
                <a:cubicBezTo>
                  <a:pt x="2562" y="10219"/>
                  <a:pt x="2459" y="9894"/>
                  <a:pt x="2350" y="9569"/>
                </a:cubicBezTo>
                <a:lnTo>
                  <a:pt x="2350" y="9569"/>
                </a:lnTo>
                <a:cubicBezTo>
                  <a:pt x="2612" y="9637"/>
                  <a:pt x="2875" y="9705"/>
                  <a:pt x="3140" y="9765"/>
                </a:cubicBezTo>
                <a:cubicBezTo>
                  <a:pt x="3142" y="9765"/>
                  <a:pt x="3143" y="9765"/>
                  <a:pt x="3145" y="9765"/>
                </a:cubicBezTo>
                <a:cubicBezTo>
                  <a:pt x="3164" y="9765"/>
                  <a:pt x="3169" y="9736"/>
                  <a:pt x="3149" y="9730"/>
                </a:cubicBezTo>
                <a:cubicBezTo>
                  <a:pt x="2879" y="9652"/>
                  <a:pt x="2606" y="9586"/>
                  <a:pt x="2333" y="9518"/>
                </a:cubicBezTo>
                <a:cubicBezTo>
                  <a:pt x="2240" y="9238"/>
                  <a:pt x="2145" y="8959"/>
                  <a:pt x="2050" y="8680"/>
                </a:cubicBezTo>
                <a:lnTo>
                  <a:pt x="2050" y="8680"/>
                </a:lnTo>
                <a:cubicBezTo>
                  <a:pt x="2306" y="8762"/>
                  <a:pt x="2564" y="8843"/>
                  <a:pt x="2822" y="8919"/>
                </a:cubicBezTo>
                <a:cubicBezTo>
                  <a:pt x="2824" y="8920"/>
                  <a:pt x="2826" y="8920"/>
                  <a:pt x="2828" y="8920"/>
                </a:cubicBezTo>
                <a:cubicBezTo>
                  <a:pt x="2850" y="8920"/>
                  <a:pt x="2857" y="8885"/>
                  <a:pt x="2833" y="8877"/>
                </a:cubicBezTo>
                <a:cubicBezTo>
                  <a:pt x="2570" y="8796"/>
                  <a:pt x="2304" y="8720"/>
                  <a:pt x="2038" y="8645"/>
                </a:cubicBezTo>
                <a:cubicBezTo>
                  <a:pt x="1940" y="8355"/>
                  <a:pt x="1845" y="8065"/>
                  <a:pt x="1756" y="7774"/>
                </a:cubicBezTo>
                <a:lnTo>
                  <a:pt x="1756" y="7774"/>
                </a:lnTo>
                <a:cubicBezTo>
                  <a:pt x="2060" y="7846"/>
                  <a:pt x="2366" y="7920"/>
                  <a:pt x="2674" y="7976"/>
                </a:cubicBezTo>
                <a:cubicBezTo>
                  <a:pt x="2676" y="7976"/>
                  <a:pt x="2678" y="7977"/>
                  <a:pt x="2680" y="7977"/>
                </a:cubicBezTo>
                <a:cubicBezTo>
                  <a:pt x="2714" y="7977"/>
                  <a:pt x="2726" y="7926"/>
                  <a:pt x="2689" y="7917"/>
                </a:cubicBezTo>
                <a:cubicBezTo>
                  <a:pt x="2375" y="7837"/>
                  <a:pt x="2056" y="7778"/>
                  <a:pt x="1738" y="7715"/>
                </a:cubicBezTo>
                <a:cubicBezTo>
                  <a:pt x="1652" y="7431"/>
                  <a:pt x="1570" y="7146"/>
                  <a:pt x="1500" y="6859"/>
                </a:cubicBezTo>
                <a:cubicBezTo>
                  <a:pt x="1498" y="6855"/>
                  <a:pt x="1498" y="6853"/>
                  <a:pt x="1497" y="6849"/>
                </a:cubicBezTo>
                <a:lnTo>
                  <a:pt x="1497" y="6849"/>
                </a:lnTo>
                <a:cubicBezTo>
                  <a:pt x="1960" y="6958"/>
                  <a:pt x="2419" y="7077"/>
                  <a:pt x="2885" y="7170"/>
                </a:cubicBezTo>
                <a:cubicBezTo>
                  <a:pt x="2888" y="7171"/>
                  <a:pt x="2890" y="7171"/>
                  <a:pt x="2893" y="7171"/>
                </a:cubicBezTo>
                <a:cubicBezTo>
                  <a:pt x="2924" y="7171"/>
                  <a:pt x="2934" y="7124"/>
                  <a:pt x="2899" y="7112"/>
                </a:cubicBezTo>
                <a:cubicBezTo>
                  <a:pt x="2436" y="6970"/>
                  <a:pt x="1957" y="6872"/>
                  <a:pt x="1480" y="6780"/>
                </a:cubicBezTo>
                <a:cubicBezTo>
                  <a:pt x="1409" y="6486"/>
                  <a:pt x="1343" y="6191"/>
                  <a:pt x="1280" y="5895"/>
                </a:cubicBezTo>
                <a:lnTo>
                  <a:pt x="1280" y="5895"/>
                </a:lnTo>
                <a:cubicBezTo>
                  <a:pt x="1555" y="5966"/>
                  <a:pt x="1831" y="6039"/>
                  <a:pt x="2108" y="6102"/>
                </a:cubicBezTo>
                <a:cubicBezTo>
                  <a:pt x="2111" y="6102"/>
                  <a:pt x="2114" y="6102"/>
                  <a:pt x="2116" y="6102"/>
                </a:cubicBezTo>
                <a:cubicBezTo>
                  <a:pt x="2148" y="6102"/>
                  <a:pt x="2158" y="6054"/>
                  <a:pt x="2124" y="6044"/>
                </a:cubicBezTo>
                <a:cubicBezTo>
                  <a:pt x="1840" y="5966"/>
                  <a:pt x="1553" y="5900"/>
                  <a:pt x="1267" y="5831"/>
                </a:cubicBezTo>
                <a:cubicBezTo>
                  <a:pt x="1201" y="5526"/>
                  <a:pt x="1143" y="5219"/>
                  <a:pt x="1089" y="4912"/>
                </a:cubicBezTo>
                <a:lnTo>
                  <a:pt x="1089" y="4912"/>
                </a:lnTo>
                <a:cubicBezTo>
                  <a:pt x="1427" y="4982"/>
                  <a:pt x="1763" y="5063"/>
                  <a:pt x="2099" y="5146"/>
                </a:cubicBezTo>
                <a:cubicBezTo>
                  <a:pt x="2101" y="5147"/>
                  <a:pt x="2104" y="5147"/>
                  <a:pt x="2106" y="5147"/>
                </a:cubicBezTo>
                <a:cubicBezTo>
                  <a:pt x="2136" y="5147"/>
                  <a:pt x="2146" y="5101"/>
                  <a:pt x="2113" y="5091"/>
                </a:cubicBezTo>
                <a:cubicBezTo>
                  <a:pt x="1773" y="4991"/>
                  <a:pt x="1426" y="4916"/>
                  <a:pt x="1078" y="4852"/>
                </a:cubicBezTo>
                <a:cubicBezTo>
                  <a:pt x="1058" y="4738"/>
                  <a:pt x="1037" y="4625"/>
                  <a:pt x="1018" y="4511"/>
                </a:cubicBezTo>
                <a:cubicBezTo>
                  <a:pt x="974" y="4241"/>
                  <a:pt x="926" y="3969"/>
                  <a:pt x="887" y="3695"/>
                </a:cubicBezTo>
                <a:lnTo>
                  <a:pt x="887" y="3695"/>
                </a:lnTo>
                <a:cubicBezTo>
                  <a:pt x="1174" y="3755"/>
                  <a:pt x="1456" y="3825"/>
                  <a:pt x="1741" y="3890"/>
                </a:cubicBezTo>
                <a:cubicBezTo>
                  <a:pt x="1744" y="3891"/>
                  <a:pt x="1747" y="3891"/>
                  <a:pt x="1750" y="3891"/>
                </a:cubicBezTo>
                <a:cubicBezTo>
                  <a:pt x="1781" y="3891"/>
                  <a:pt x="1790" y="3845"/>
                  <a:pt x="1757" y="3834"/>
                </a:cubicBezTo>
                <a:cubicBezTo>
                  <a:pt x="1471" y="3743"/>
                  <a:pt x="1174" y="3680"/>
                  <a:pt x="878" y="3628"/>
                </a:cubicBezTo>
                <a:cubicBezTo>
                  <a:pt x="857" y="3480"/>
                  <a:pt x="839" y="3330"/>
                  <a:pt x="827" y="3181"/>
                </a:cubicBezTo>
                <a:cubicBezTo>
                  <a:pt x="820" y="3084"/>
                  <a:pt x="821" y="2924"/>
                  <a:pt x="838" y="2743"/>
                </a:cubicBezTo>
                <a:cubicBezTo>
                  <a:pt x="1169" y="2835"/>
                  <a:pt x="1498" y="2931"/>
                  <a:pt x="1834" y="2999"/>
                </a:cubicBezTo>
                <a:cubicBezTo>
                  <a:pt x="1837" y="3000"/>
                  <a:pt x="1840" y="3000"/>
                  <a:pt x="1843" y="3000"/>
                </a:cubicBezTo>
                <a:cubicBezTo>
                  <a:pt x="1883" y="3000"/>
                  <a:pt x="1896" y="2941"/>
                  <a:pt x="1854" y="2927"/>
                </a:cubicBezTo>
                <a:cubicBezTo>
                  <a:pt x="1524" y="2818"/>
                  <a:pt x="1184" y="2737"/>
                  <a:pt x="849" y="2650"/>
                </a:cubicBezTo>
                <a:cubicBezTo>
                  <a:pt x="872" y="2460"/>
                  <a:pt x="914" y="2255"/>
                  <a:pt x="983" y="2078"/>
                </a:cubicBezTo>
                <a:cubicBezTo>
                  <a:pt x="1241" y="2174"/>
                  <a:pt x="1497" y="2278"/>
                  <a:pt x="1750" y="2390"/>
                </a:cubicBezTo>
                <a:cubicBezTo>
                  <a:pt x="1755" y="2393"/>
                  <a:pt x="1761" y="2394"/>
                  <a:pt x="1766" y="2394"/>
                </a:cubicBezTo>
                <a:cubicBezTo>
                  <a:pt x="1803" y="2394"/>
                  <a:pt x="1826" y="2343"/>
                  <a:pt x="1787" y="2324"/>
                </a:cubicBezTo>
                <a:cubicBezTo>
                  <a:pt x="1537" y="2195"/>
                  <a:pt x="1280" y="2090"/>
                  <a:pt x="1013" y="2003"/>
                </a:cubicBezTo>
                <a:cubicBezTo>
                  <a:pt x="1116" y="1777"/>
                  <a:pt x="1270" y="1613"/>
                  <a:pt x="1494" y="1613"/>
                </a:cubicBezTo>
                <a:close/>
                <a:moveTo>
                  <a:pt x="5124" y="11232"/>
                </a:moveTo>
                <a:cubicBezTo>
                  <a:pt x="5304" y="12217"/>
                  <a:pt x="5634" y="13196"/>
                  <a:pt x="5891" y="14159"/>
                </a:cubicBezTo>
                <a:cubicBezTo>
                  <a:pt x="6178" y="15229"/>
                  <a:pt x="6466" y="16298"/>
                  <a:pt x="6753" y="17367"/>
                </a:cubicBezTo>
                <a:cubicBezTo>
                  <a:pt x="7324" y="19489"/>
                  <a:pt x="7803" y="21681"/>
                  <a:pt x="8525" y="23756"/>
                </a:cubicBezTo>
                <a:cubicBezTo>
                  <a:pt x="8422" y="23776"/>
                  <a:pt x="8324" y="23830"/>
                  <a:pt x="8224" y="23860"/>
                </a:cubicBezTo>
                <a:cubicBezTo>
                  <a:pt x="8096" y="23897"/>
                  <a:pt x="7969" y="23911"/>
                  <a:pt x="7839" y="23921"/>
                </a:cubicBezTo>
                <a:cubicBezTo>
                  <a:pt x="7834" y="23908"/>
                  <a:pt x="7827" y="23897"/>
                  <a:pt x="7816" y="23889"/>
                </a:cubicBezTo>
                <a:cubicBezTo>
                  <a:pt x="7752" y="23716"/>
                  <a:pt x="7687" y="23542"/>
                  <a:pt x="7622" y="23369"/>
                </a:cubicBezTo>
                <a:lnTo>
                  <a:pt x="7622" y="23369"/>
                </a:lnTo>
                <a:cubicBezTo>
                  <a:pt x="7782" y="23432"/>
                  <a:pt x="7950" y="23490"/>
                  <a:pt x="8118" y="23510"/>
                </a:cubicBezTo>
                <a:cubicBezTo>
                  <a:pt x="8119" y="23510"/>
                  <a:pt x="8120" y="23510"/>
                  <a:pt x="8121" y="23510"/>
                </a:cubicBezTo>
                <a:cubicBezTo>
                  <a:pt x="8152" y="23510"/>
                  <a:pt x="8151" y="23463"/>
                  <a:pt x="8125" y="23454"/>
                </a:cubicBezTo>
                <a:cubicBezTo>
                  <a:pt x="7951" y="23389"/>
                  <a:pt x="7769" y="23347"/>
                  <a:pt x="7591" y="23289"/>
                </a:cubicBezTo>
                <a:cubicBezTo>
                  <a:pt x="7518" y="23093"/>
                  <a:pt x="7443" y="22896"/>
                  <a:pt x="7367" y="22700"/>
                </a:cubicBezTo>
                <a:lnTo>
                  <a:pt x="7367" y="22700"/>
                </a:lnTo>
                <a:cubicBezTo>
                  <a:pt x="7562" y="22769"/>
                  <a:pt x="7760" y="22826"/>
                  <a:pt x="7966" y="22857"/>
                </a:cubicBezTo>
                <a:cubicBezTo>
                  <a:pt x="7967" y="22858"/>
                  <a:pt x="7969" y="22858"/>
                  <a:pt x="7971" y="22858"/>
                </a:cubicBezTo>
                <a:cubicBezTo>
                  <a:pt x="8002" y="22858"/>
                  <a:pt x="8012" y="22813"/>
                  <a:pt x="7980" y="22804"/>
                </a:cubicBezTo>
                <a:cubicBezTo>
                  <a:pt x="7764" y="22744"/>
                  <a:pt x="7549" y="22687"/>
                  <a:pt x="7335" y="22618"/>
                </a:cubicBezTo>
                <a:cubicBezTo>
                  <a:pt x="7258" y="22417"/>
                  <a:pt x="7178" y="22215"/>
                  <a:pt x="7099" y="22013"/>
                </a:cubicBezTo>
                <a:lnTo>
                  <a:pt x="7099" y="22013"/>
                </a:lnTo>
                <a:cubicBezTo>
                  <a:pt x="7283" y="22097"/>
                  <a:pt x="7469" y="22179"/>
                  <a:pt x="7660" y="22240"/>
                </a:cubicBezTo>
                <a:cubicBezTo>
                  <a:pt x="7664" y="22241"/>
                  <a:pt x="7667" y="22242"/>
                  <a:pt x="7670" y="22242"/>
                </a:cubicBezTo>
                <a:cubicBezTo>
                  <a:pt x="7700" y="22242"/>
                  <a:pt x="7716" y="22193"/>
                  <a:pt x="7686" y="22177"/>
                </a:cubicBezTo>
                <a:cubicBezTo>
                  <a:pt x="7486" y="22078"/>
                  <a:pt x="7274" y="22001"/>
                  <a:pt x="7064" y="21923"/>
                </a:cubicBezTo>
                <a:cubicBezTo>
                  <a:pt x="6966" y="21674"/>
                  <a:pt x="6868" y="21426"/>
                  <a:pt x="6769" y="21177"/>
                </a:cubicBezTo>
                <a:lnTo>
                  <a:pt x="6769" y="21177"/>
                </a:lnTo>
                <a:cubicBezTo>
                  <a:pt x="6992" y="21254"/>
                  <a:pt x="7222" y="21309"/>
                  <a:pt x="7459" y="21332"/>
                </a:cubicBezTo>
                <a:cubicBezTo>
                  <a:pt x="7460" y="21332"/>
                  <a:pt x="7461" y="21332"/>
                  <a:pt x="7462" y="21332"/>
                </a:cubicBezTo>
                <a:cubicBezTo>
                  <a:pt x="7494" y="21332"/>
                  <a:pt x="7500" y="21276"/>
                  <a:pt x="7466" y="21270"/>
                </a:cubicBezTo>
                <a:cubicBezTo>
                  <a:pt x="7218" y="21228"/>
                  <a:pt x="6975" y="21175"/>
                  <a:pt x="6739" y="21098"/>
                </a:cubicBezTo>
                <a:cubicBezTo>
                  <a:pt x="6648" y="20868"/>
                  <a:pt x="6558" y="20640"/>
                  <a:pt x="6467" y="20411"/>
                </a:cubicBezTo>
                <a:lnTo>
                  <a:pt x="6467" y="20411"/>
                </a:lnTo>
                <a:cubicBezTo>
                  <a:pt x="6683" y="20488"/>
                  <a:pt x="6901" y="20566"/>
                  <a:pt x="7122" y="20633"/>
                </a:cubicBezTo>
                <a:cubicBezTo>
                  <a:pt x="7125" y="20634"/>
                  <a:pt x="7129" y="20634"/>
                  <a:pt x="7132" y="20634"/>
                </a:cubicBezTo>
                <a:cubicBezTo>
                  <a:pt x="7164" y="20634"/>
                  <a:pt x="7172" y="20583"/>
                  <a:pt x="7137" y="20570"/>
                </a:cubicBezTo>
                <a:cubicBezTo>
                  <a:pt x="6908" y="20485"/>
                  <a:pt x="6672" y="20413"/>
                  <a:pt x="6439" y="20341"/>
                </a:cubicBezTo>
                <a:cubicBezTo>
                  <a:pt x="6340" y="20091"/>
                  <a:pt x="6242" y="19839"/>
                  <a:pt x="6145" y="19589"/>
                </a:cubicBezTo>
                <a:lnTo>
                  <a:pt x="6145" y="19589"/>
                </a:lnTo>
                <a:cubicBezTo>
                  <a:pt x="6443" y="19703"/>
                  <a:pt x="6742" y="19815"/>
                  <a:pt x="7046" y="19914"/>
                </a:cubicBezTo>
                <a:cubicBezTo>
                  <a:pt x="7050" y="19915"/>
                  <a:pt x="7053" y="19916"/>
                  <a:pt x="7057" y="19916"/>
                </a:cubicBezTo>
                <a:cubicBezTo>
                  <a:pt x="7090" y="19916"/>
                  <a:pt x="7097" y="19863"/>
                  <a:pt x="7062" y="19850"/>
                </a:cubicBezTo>
                <a:cubicBezTo>
                  <a:pt x="6750" y="19725"/>
                  <a:pt x="6431" y="19611"/>
                  <a:pt x="6111" y="19501"/>
                </a:cubicBezTo>
                <a:cubicBezTo>
                  <a:pt x="6018" y="19263"/>
                  <a:pt x="5927" y="19027"/>
                  <a:pt x="5835" y="18789"/>
                </a:cubicBezTo>
                <a:lnTo>
                  <a:pt x="5835" y="18789"/>
                </a:lnTo>
                <a:cubicBezTo>
                  <a:pt x="6100" y="18924"/>
                  <a:pt x="6381" y="19014"/>
                  <a:pt x="6683" y="19052"/>
                </a:cubicBezTo>
                <a:cubicBezTo>
                  <a:pt x="6685" y="19052"/>
                  <a:pt x="6686" y="19052"/>
                  <a:pt x="6687" y="19052"/>
                </a:cubicBezTo>
                <a:cubicBezTo>
                  <a:pt x="6724" y="19052"/>
                  <a:pt x="6730" y="18988"/>
                  <a:pt x="6692" y="18981"/>
                </a:cubicBezTo>
                <a:cubicBezTo>
                  <a:pt x="6381" y="18932"/>
                  <a:pt x="6083" y="18842"/>
                  <a:pt x="5803" y="18704"/>
                </a:cubicBezTo>
                <a:cubicBezTo>
                  <a:pt x="5710" y="18460"/>
                  <a:pt x="5618" y="18216"/>
                  <a:pt x="5527" y="17971"/>
                </a:cubicBezTo>
                <a:lnTo>
                  <a:pt x="5527" y="17971"/>
                </a:lnTo>
                <a:cubicBezTo>
                  <a:pt x="5738" y="18022"/>
                  <a:pt x="5944" y="18082"/>
                  <a:pt x="6153" y="18147"/>
                </a:cubicBezTo>
                <a:cubicBezTo>
                  <a:pt x="6156" y="18148"/>
                  <a:pt x="6159" y="18149"/>
                  <a:pt x="6162" y="18149"/>
                </a:cubicBezTo>
                <a:cubicBezTo>
                  <a:pt x="6194" y="18149"/>
                  <a:pt x="6213" y="18097"/>
                  <a:pt x="6178" y="18082"/>
                </a:cubicBezTo>
                <a:cubicBezTo>
                  <a:pt x="5957" y="17990"/>
                  <a:pt x="5727" y="17926"/>
                  <a:pt x="5492" y="17878"/>
                </a:cubicBezTo>
                <a:cubicBezTo>
                  <a:pt x="5465" y="17802"/>
                  <a:pt x="5434" y="17725"/>
                  <a:pt x="5407" y="17649"/>
                </a:cubicBezTo>
                <a:cubicBezTo>
                  <a:pt x="5350" y="17495"/>
                  <a:pt x="5294" y="17343"/>
                  <a:pt x="5239" y="17190"/>
                </a:cubicBezTo>
                <a:lnTo>
                  <a:pt x="5239" y="17190"/>
                </a:lnTo>
                <a:cubicBezTo>
                  <a:pt x="5546" y="17264"/>
                  <a:pt x="5852" y="17344"/>
                  <a:pt x="6161" y="17399"/>
                </a:cubicBezTo>
                <a:cubicBezTo>
                  <a:pt x="6164" y="17399"/>
                  <a:pt x="6167" y="17399"/>
                  <a:pt x="6169" y="17399"/>
                </a:cubicBezTo>
                <a:cubicBezTo>
                  <a:pt x="6209" y="17399"/>
                  <a:pt x="6224" y="17340"/>
                  <a:pt x="6181" y="17328"/>
                </a:cubicBezTo>
                <a:cubicBezTo>
                  <a:pt x="5863" y="17245"/>
                  <a:pt x="5537" y="17186"/>
                  <a:pt x="5215" y="17123"/>
                </a:cubicBezTo>
                <a:cubicBezTo>
                  <a:pt x="5075" y="16740"/>
                  <a:pt x="4936" y="16359"/>
                  <a:pt x="4797" y="15977"/>
                </a:cubicBezTo>
                <a:lnTo>
                  <a:pt x="4797" y="15977"/>
                </a:lnTo>
                <a:cubicBezTo>
                  <a:pt x="5119" y="16080"/>
                  <a:pt x="5449" y="16155"/>
                  <a:pt x="5787" y="16193"/>
                </a:cubicBezTo>
                <a:cubicBezTo>
                  <a:pt x="5788" y="16193"/>
                  <a:pt x="5790" y="16193"/>
                  <a:pt x="5791" y="16193"/>
                </a:cubicBezTo>
                <a:cubicBezTo>
                  <a:pt x="5831" y="16193"/>
                  <a:pt x="5839" y="16124"/>
                  <a:pt x="5797" y="16117"/>
                </a:cubicBezTo>
                <a:cubicBezTo>
                  <a:pt x="5445" y="16056"/>
                  <a:pt x="5099" y="15977"/>
                  <a:pt x="4759" y="15873"/>
                </a:cubicBezTo>
                <a:cubicBezTo>
                  <a:pt x="4666" y="15617"/>
                  <a:pt x="4577" y="15360"/>
                  <a:pt x="4486" y="15104"/>
                </a:cubicBezTo>
                <a:lnTo>
                  <a:pt x="4486" y="15104"/>
                </a:lnTo>
                <a:cubicBezTo>
                  <a:pt x="4761" y="15175"/>
                  <a:pt x="5035" y="15246"/>
                  <a:pt x="5311" y="15308"/>
                </a:cubicBezTo>
                <a:cubicBezTo>
                  <a:pt x="5314" y="15309"/>
                  <a:pt x="5317" y="15309"/>
                  <a:pt x="5320" y="15309"/>
                </a:cubicBezTo>
                <a:cubicBezTo>
                  <a:pt x="5359" y="15309"/>
                  <a:pt x="5372" y="15248"/>
                  <a:pt x="5329" y="15237"/>
                </a:cubicBezTo>
                <a:cubicBezTo>
                  <a:pt x="5041" y="15159"/>
                  <a:pt x="4750" y="15093"/>
                  <a:pt x="4459" y="15027"/>
                </a:cubicBezTo>
                <a:cubicBezTo>
                  <a:pt x="4402" y="14867"/>
                  <a:pt x="4344" y="14708"/>
                  <a:pt x="4288" y="14547"/>
                </a:cubicBezTo>
                <a:cubicBezTo>
                  <a:pt x="4221" y="14353"/>
                  <a:pt x="4157" y="14156"/>
                  <a:pt x="4094" y="13957"/>
                </a:cubicBezTo>
                <a:lnTo>
                  <a:pt x="4094" y="13957"/>
                </a:lnTo>
                <a:cubicBezTo>
                  <a:pt x="4374" y="14022"/>
                  <a:pt x="4655" y="14087"/>
                  <a:pt x="4938" y="14138"/>
                </a:cubicBezTo>
                <a:cubicBezTo>
                  <a:pt x="4941" y="14138"/>
                  <a:pt x="4943" y="14138"/>
                  <a:pt x="4946" y="14138"/>
                </a:cubicBezTo>
                <a:cubicBezTo>
                  <a:pt x="4992" y="14138"/>
                  <a:pt x="5009" y="14069"/>
                  <a:pt x="4960" y="14058"/>
                </a:cubicBezTo>
                <a:cubicBezTo>
                  <a:pt x="4665" y="13988"/>
                  <a:pt x="4367" y="13935"/>
                  <a:pt x="4070" y="13882"/>
                </a:cubicBezTo>
                <a:cubicBezTo>
                  <a:pt x="3965" y="13551"/>
                  <a:pt x="3862" y="13217"/>
                  <a:pt x="3750" y="12888"/>
                </a:cubicBezTo>
                <a:lnTo>
                  <a:pt x="3750" y="12888"/>
                </a:lnTo>
                <a:cubicBezTo>
                  <a:pt x="4066" y="12952"/>
                  <a:pt x="4376" y="13037"/>
                  <a:pt x="4692" y="13111"/>
                </a:cubicBezTo>
                <a:cubicBezTo>
                  <a:pt x="4695" y="13112"/>
                  <a:pt x="4697" y="13112"/>
                  <a:pt x="4700" y="13112"/>
                </a:cubicBezTo>
                <a:cubicBezTo>
                  <a:pt x="4735" y="13112"/>
                  <a:pt x="4758" y="13059"/>
                  <a:pt x="4719" y="13044"/>
                </a:cubicBezTo>
                <a:cubicBezTo>
                  <a:pt x="4399" y="12913"/>
                  <a:pt x="4059" y="12841"/>
                  <a:pt x="3717" y="12790"/>
                </a:cubicBezTo>
                <a:cubicBezTo>
                  <a:pt x="3616" y="12498"/>
                  <a:pt x="3504" y="12211"/>
                  <a:pt x="3378" y="11934"/>
                </a:cubicBezTo>
                <a:lnTo>
                  <a:pt x="3378" y="11934"/>
                </a:lnTo>
                <a:cubicBezTo>
                  <a:pt x="3674" y="12015"/>
                  <a:pt x="3985" y="12073"/>
                  <a:pt x="4281" y="12139"/>
                </a:cubicBezTo>
                <a:cubicBezTo>
                  <a:pt x="4285" y="12140"/>
                  <a:pt x="4289" y="12140"/>
                  <a:pt x="4293" y="12140"/>
                </a:cubicBezTo>
                <a:cubicBezTo>
                  <a:pt x="4342" y="12140"/>
                  <a:pt x="4355" y="12069"/>
                  <a:pt x="4304" y="12051"/>
                </a:cubicBezTo>
                <a:cubicBezTo>
                  <a:pt x="4003" y="11948"/>
                  <a:pt x="3658" y="11856"/>
                  <a:pt x="3333" y="11837"/>
                </a:cubicBezTo>
                <a:cubicBezTo>
                  <a:pt x="3319" y="11804"/>
                  <a:pt x="3304" y="11773"/>
                  <a:pt x="3288" y="11742"/>
                </a:cubicBezTo>
                <a:lnTo>
                  <a:pt x="3288" y="11742"/>
                </a:lnTo>
                <a:cubicBezTo>
                  <a:pt x="3378" y="11760"/>
                  <a:pt x="3472" y="11768"/>
                  <a:pt x="3569" y="11768"/>
                </a:cubicBezTo>
                <a:cubicBezTo>
                  <a:pt x="4084" y="11768"/>
                  <a:pt x="4687" y="11535"/>
                  <a:pt x="5124" y="11232"/>
                </a:cubicBezTo>
                <a:close/>
                <a:moveTo>
                  <a:pt x="1352" y="0"/>
                </a:moveTo>
                <a:cubicBezTo>
                  <a:pt x="1226" y="0"/>
                  <a:pt x="1087" y="47"/>
                  <a:pt x="983" y="82"/>
                </a:cubicBezTo>
                <a:cubicBezTo>
                  <a:pt x="837" y="132"/>
                  <a:pt x="640" y="203"/>
                  <a:pt x="587" y="360"/>
                </a:cubicBezTo>
                <a:cubicBezTo>
                  <a:pt x="566" y="371"/>
                  <a:pt x="550" y="390"/>
                  <a:pt x="554" y="418"/>
                </a:cubicBezTo>
                <a:cubicBezTo>
                  <a:pt x="602" y="809"/>
                  <a:pt x="763" y="1186"/>
                  <a:pt x="930" y="1540"/>
                </a:cubicBezTo>
                <a:cubicBezTo>
                  <a:pt x="931" y="1543"/>
                  <a:pt x="933" y="1545"/>
                  <a:pt x="934" y="1546"/>
                </a:cubicBezTo>
                <a:cubicBezTo>
                  <a:pt x="1" y="2319"/>
                  <a:pt x="701" y="4437"/>
                  <a:pt x="895" y="5320"/>
                </a:cubicBezTo>
                <a:cubicBezTo>
                  <a:pt x="1129" y="6394"/>
                  <a:pt x="1397" y="7458"/>
                  <a:pt x="1717" y="8509"/>
                </a:cubicBezTo>
                <a:cubicBezTo>
                  <a:pt x="1962" y="9315"/>
                  <a:pt x="2197" y="10179"/>
                  <a:pt x="2559" y="10955"/>
                </a:cubicBezTo>
                <a:cubicBezTo>
                  <a:pt x="2619" y="11331"/>
                  <a:pt x="2810" y="11557"/>
                  <a:pt x="3070" y="11673"/>
                </a:cubicBezTo>
                <a:cubicBezTo>
                  <a:pt x="3221" y="12681"/>
                  <a:pt x="3646" y="13675"/>
                  <a:pt x="3973" y="14637"/>
                </a:cubicBezTo>
                <a:cubicBezTo>
                  <a:pt x="4335" y="15698"/>
                  <a:pt x="4703" y="16758"/>
                  <a:pt x="5093" y="17810"/>
                </a:cubicBezTo>
                <a:cubicBezTo>
                  <a:pt x="5076" y="17808"/>
                  <a:pt x="5058" y="17806"/>
                  <a:pt x="5041" y="17803"/>
                </a:cubicBezTo>
                <a:cubicBezTo>
                  <a:pt x="5039" y="17803"/>
                  <a:pt x="5038" y="17803"/>
                  <a:pt x="5037" y="17803"/>
                </a:cubicBezTo>
                <a:cubicBezTo>
                  <a:pt x="5000" y="17803"/>
                  <a:pt x="4994" y="17867"/>
                  <a:pt x="5032" y="17873"/>
                </a:cubicBezTo>
                <a:cubicBezTo>
                  <a:pt x="5062" y="17877"/>
                  <a:pt x="5091" y="17884"/>
                  <a:pt x="5122" y="17889"/>
                </a:cubicBezTo>
                <a:cubicBezTo>
                  <a:pt x="5889" y="19953"/>
                  <a:pt x="6651" y="22045"/>
                  <a:pt x="7588" y="24039"/>
                </a:cubicBezTo>
                <a:cubicBezTo>
                  <a:pt x="7601" y="24065"/>
                  <a:pt x="7620" y="24080"/>
                  <a:pt x="7642" y="24090"/>
                </a:cubicBezTo>
                <a:cubicBezTo>
                  <a:pt x="7655" y="24132"/>
                  <a:pt x="7688" y="24168"/>
                  <a:pt x="7731" y="24179"/>
                </a:cubicBezTo>
                <a:cubicBezTo>
                  <a:pt x="7799" y="24195"/>
                  <a:pt x="7884" y="24203"/>
                  <a:pt x="7974" y="24203"/>
                </a:cubicBezTo>
                <a:cubicBezTo>
                  <a:pt x="7985" y="24203"/>
                  <a:pt x="7997" y="24203"/>
                  <a:pt x="8008" y="24203"/>
                </a:cubicBezTo>
                <a:lnTo>
                  <a:pt x="8008" y="24203"/>
                </a:lnTo>
                <a:cubicBezTo>
                  <a:pt x="8002" y="24267"/>
                  <a:pt x="7996" y="24326"/>
                  <a:pt x="8010" y="24395"/>
                </a:cubicBezTo>
                <a:cubicBezTo>
                  <a:pt x="8027" y="24472"/>
                  <a:pt x="8061" y="24552"/>
                  <a:pt x="8097" y="24623"/>
                </a:cubicBezTo>
                <a:cubicBezTo>
                  <a:pt x="8154" y="24735"/>
                  <a:pt x="8246" y="24859"/>
                  <a:pt x="8378" y="24859"/>
                </a:cubicBezTo>
                <a:cubicBezTo>
                  <a:pt x="8392" y="24859"/>
                  <a:pt x="8406" y="24858"/>
                  <a:pt x="8421" y="24855"/>
                </a:cubicBezTo>
                <a:cubicBezTo>
                  <a:pt x="8738" y="24796"/>
                  <a:pt x="8587" y="24287"/>
                  <a:pt x="8517" y="24077"/>
                </a:cubicBezTo>
                <a:cubicBezTo>
                  <a:pt x="8597" y="24029"/>
                  <a:pt x="8663" y="23966"/>
                  <a:pt x="8696" y="23884"/>
                </a:cubicBezTo>
                <a:cubicBezTo>
                  <a:pt x="8705" y="23863"/>
                  <a:pt x="8705" y="23843"/>
                  <a:pt x="8701" y="23822"/>
                </a:cubicBezTo>
                <a:cubicBezTo>
                  <a:pt x="8733" y="23799"/>
                  <a:pt x="8753" y="23760"/>
                  <a:pt x="8744" y="23708"/>
                </a:cubicBezTo>
                <a:cubicBezTo>
                  <a:pt x="8315" y="21547"/>
                  <a:pt x="7622" y="19411"/>
                  <a:pt x="7050" y="17284"/>
                </a:cubicBezTo>
                <a:cubicBezTo>
                  <a:pt x="6764" y="16214"/>
                  <a:pt x="6478" y="15145"/>
                  <a:pt x="6193" y="14075"/>
                </a:cubicBezTo>
                <a:cubicBezTo>
                  <a:pt x="5926" y="13075"/>
                  <a:pt x="5718" y="12019"/>
                  <a:pt x="5361" y="11045"/>
                </a:cubicBezTo>
                <a:cubicBezTo>
                  <a:pt x="5387" y="11021"/>
                  <a:pt x="5414" y="10996"/>
                  <a:pt x="5439" y="10971"/>
                </a:cubicBezTo>
                <a:cubicBezTo>
                  <a:pt x="5500" y="10911"/>
                  <a:pt x="5495" y="10839"/>
                  <a:pt x="5461" y="10785"/>
                </a:cubicBezTo>
                <a:cubicBezTo>
                  <a:pt x="5477" y="10753"/>
                  <a:pt x="5485" y="10715"/>
                  <a:pt x="5473" y="10669"/>
                </a:cubicBezTo>
                <a:cubicBezTo>
                  <a:pt x="5419" y="10447"/>
                  <a:pt x="5361" y="10225"/>
                  <a:pt x="5303" y="10003"/>
                </a:cubicBezTo>
                <a:lnTo>
                  <a:pt x="5303" y="10003"/>
                </a:lnTo>
                <a:cubicBezTo>
                  <a:pt x="5415" y="10083"/>
                  <a:pt x="5557" y="10157"/>
                  <a:pt x="5666" y="10157"/>
                </a:cubicBezTo>
                <a:cubicBezTo>
                  <a:pt x="5718" y="10157"/>
                  <a:pt x="5762" y="10141"/>
                  <a:pt x="5793" y="10100"/>
                </a:cubicBezTo>
                <a:cubicBezTo>
                  <a:pt x="5798" y="10101"/>
                  <a:pt x="5804" y="10101"/>
                  <a:pt x="5809" y="10101"/>
                </a:cubicBezTo>
                <a:cubicBezTo>
                  <a:pt x="5872" y="10101"/>
                  <a:pt x="5932" y="10062"/>
                  <a:pt x="5933" y="9981"/>
                </a:cubicBezTo>
                <a:cubicBezTo>
                  <a:pt x="5944" y="7982"/>
                  <a:pt x="5533" y="5994"/>
                  <a:pt x="4762" y="4152"/>
                </a:cubicBezTo>
                <a:cubicBezTo>
                  <a:pt x="4504" y="3535"/>
                  <a:pt x="3832" y="1551"/>
                  <a:pt x="2881" y="1551"/>
                </a:cubicBezTo>
                <a:cubicBezTo>
                  <a:pt x="2729" y="1551"/>
                  <a:pt x="2569" y="1602"/>
                  <a:pt x="2402" y="1719"/>
                </a:cubicBezTo>
                <a:cubicBezTo>
                  <a:pt x="2223" y="1521"/>
                  <a:pt x="2025" y="1377"/>
                  <a:pt x="1806" y="1320"/>
                </a:cubicBezTo>
                <a:cubicBezTo>
                  <a:pt x="1791" y="927"/>
                  <a:pt x="1786" y="429"/>
                  <a:pt x="1590" y="87"/>
                </a:cubicBezTo>
                <a:cubicBezTo>
                  <a:pt x="1578" y="68"/>
                  <a:pt x="1561" y="61"/>
                  <a:pt x="1544" y="59"/>
                </a:cubicBezTo>
                <a:cubicBezTo>
                  <a:pt x="1541" y="56"/>
                  <a:pt x="1537" y="51"/>
                  <a:pt x="1533" y="47"/>
                </a:cubicBezTo>
                <a:cubicBezTo>
                  <a:pt x="1481" y="13"/>
                  <a:pt x="1418" y="0"/>
                  <a:pt x="13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6681893" y="3502117"/>
            <a:ext cx="604009" cy="565223"/>
            <a:chOff x="7045932" y="1053607"/>
            <a:chExt cx="435353" cy="441270"/>
          </a:xfrm>
        </p:grpSpPr>
        <p:sp>
          <p:nvSpPr>
            <p:cNvPr id="18" name="Google Shape;18;p2"/>
            <p:cNvSpPr/>
            <p:nvPr/>
          </p:nvSpPr>
          <p:spPr>
            <a:xfrm>
              <a:off x="7045932" y="1053607"/>
              <a:ext cx="435353" cy="441270"/>
            </a:xfrm>
            <a:custGeom>
              <a:rect b="b" l="l" r="r" t="t"/>
              <a:pathLst>
                <a:path extrusionOk="0" h="15213" w="15009">
                  <a:moveTo>
                    <a:pt x="5163" y="1539"/>
                  </a:moveTo>
                  <a:cubicBezTo>
                    <a:pt x="5552" y="1539"/>
                    <a:pt x="5739" y="1815"/>
                    <a:pt x="5999" y="2079"/>
                  </a:cubicBezTo>
                  <a:cubicBezTo>
                    <a:pt x="5389" y="2490"/>
                    <a:pt x="4782" y="2904"/>
                    <a:pt x="4178" y="3325"/>
                  </a:cubicBezTo>
                  <a:cubicBezTo>
                    <a:pt x="3981" y="3463"/>
                    <a:pt x="3787" y="3603"/>
                    <a:pt x="3591" y="3741"/>
                  </a:cubicBezTo>
                  <a:cubicBezTo>
                    <a:pt x="3589" y="3729"/>
                    <a:pt x="3584" y="3717"/>
                    <a:pt x="3577" y="3705"/>
                  </a:cubicBezTo>
                  <a:cubicBezTo>
                    <a:pt x="3518" y="3607"/>
                    <a:pt x="3432" y="3510"/>
                    <a:pt x="3382" y="3409"/>
                  </a:cubicBezTo>
                  <a:cubicBezTo>
                    <a:pt x="3277" y="3190"/>
                    <a:pt x="3264" y="2763"/>
                    <a:pt x="3399" y="2545"/>
                  </a:cubicBezTo>
                  <a:cubicBezTo>
                    <a:pt x="3540" y="2318"/>
                    <a:pt x="4001" y="2112"/>
                    <a:pt x="4211" y="1973"/>
                  </a:cubicBezTo>
                  <a:cubicBezTo>
                    <a:pt x="4528" y="1764"/>
                    <a:pt x="4764" y="1545"/>
                    <a:pt x="5150" y="1539"/>
                  </a:cubicBezTo>
                  <a:cubicBezTo>
                    <a:pt x="5155" y="1539"/>
                    <a:pt x="5159" y="1539"/>
                    <a:pt x="5163" y="1539"/>
                  </a:cubicBezTo>
                  <a:close/>
                  <a:moveTo>
                    <a:pt x="5257" y="717"/>
                  </a:moveTo>
                  <a:cubicBezTo>
                    <a:pt x="5805" y="717"/>
                    <a:pt x="6193" y="1337"/>
                    <a:pt x="6507" y="1736"/>
                  </a:cubicBezTo>
                  <a:cubicBezTo>
                    <a:pt x="6417" y="1797"/>
                    <a:pt x="6328" y="1857"/>
                    <a:pt x="6238" y="1917"/>
                  </a:cubicBezTo>
                  <a:cubicBezTo>
                    <a:pt x="5989" y="1616"/>
                    <a:pt x="5607" y="1145"/>
                    <a:pt x="5186" y="1145"/>
                  </a:cubicBezTo>
                  <a:cubicBezTo>
                    <a:pt x="5161" y="1145"/>
                    <a:pt x="5137" y="1147"/>
                    <a:pt x="5112" y="1150"/>
                  </a:cubicBezTo>
                  <a:cubicBezTo>
                    <a:pt x="4629" y="1216"/>
                    <a:pt x="4098" y="1728"/>
                    <a:pt x="3703" y="1986"/>
                  </a:cubicBezTo>
                  <a:cubicBezTo>
                    <a:pt x="2957" y="2475"/>
                    <a:pt x="2638" y="3149"/>
                    <a:pt x="3406" y="3836"/>
                  </a:cubicBezTo>
                  <a:cubicBezTo>
                    <a:pt x="3415" y="3844"/>
                    <a:pt x="3423" y="3848"/>
                    <a:pt x="3433" y="3853"/>
                  </a:cubicBezTo>
                  <a:cubicBezTo>
                    <a:pt x="3296" y="3950"/>
                    <a:pt x="3159" y="4045"/>
                    <a:pt x="3024" y="4142"/>
                  </a:cubicBezTo>
                  <a:cubicBezTo>
                    <a:pt x="2751" y="3693"/>
                    <a:pt x="2226" y="3060"/>
                    <a:pt x="2619" y="2533"/>
                  </a:cubicBezTo>
                  <a:cubicBezTo>
                    <a:pt x="2933" y="2113"/>
                    <a:pt x="3514" y="1793"/>
                    <a:pt x="3938" y="1490"/>
                  </a:cubicBezTo>
                  <a:cubicBezTo>
                    <a:pt x="4245" y="1270"/>
                    <a:pt x="4701" y="833"/>
                    <a:pt x="5069" y="741"/>
                  </a:cubicBezTo>
                  <a:cubicBezTo>
                    <a:pt x="5134" y="725"/>
                    <a:pt x="5196" y="717"/>
                    <a:pt x="5257" y="717"/>
                  </a:cubicBezTo>
                  <a:close/>
                  <a:moveTo>
                    <a:pt x="704" y="6567"/>
                  </a:moveTo>
                  <a:cubicBezTo>
                    <a:pt x="745" y="6567"/>
                    <a:pt x="790" y="6619"/>
                    <a:pt x="838" y="6724"/>
                  </a:cubicBezTo>
                  <a:cubicBezTo>
                    <a:pt x="720" y="6949"/>
                    <a:pt x="637" y="7189"/>
                    <a:pt x="583" y="7435"/>
                  </a:cubicBezTo>
                  <a:cubicBezTo>
                    <a:pt x="510" y="7166"/>
                    <a:pt x="492" y="6924"/>
                    <a:pt x="580" y="6761"/>
                  </a:cubicBezTo>
                  <a:cubicBezTo>
                    <a:pt x="617" y="6632"/>
                    <a:pt x="658" y="6567"/>
                    <a:pt x="704" y="6567"/>
                  </a:cubicBezTo>
                  <a:close/>
                  <a:moveTo>
                    <a:pt x="880" y="6829"/>
                  </a:moveTo>
                  <a:cubicBezTo>
                    <a:pt x="893" y="6865"/>
                    <a:pt x="908" y="6905"/>
                    <a:pt x="921" y="6950"/>
                  </a:cubicBezTo>
                  <a:cubicBezTo>
                    <a:pt x="989" y="7059"/>
                    <a:pt x="1056" y="7167"/>
                    <a:pt x="1124" y="7277"/>
                  </a:cubicBezTo>
                  <a:cubicBezTo>
                    <a:pt x="1061" y="7418"/>
                    <a:pt x="1005" y="7563"/>
                    <a:pt x="947" y="7707"/>
                  </a:cubicBezTo>
                  <a:cubicBezTo>
                    <a:pt x="902" y="7819"/>
                    <a:pt x="835" y="7941"/>
                    <a:pt x="815" y="8066"/>
                  </a:cubicBezTo>
                  <a:cubicBezTo>
                    <a:pt x="739" y="7893"/>
                    <a:pt x="669" y="7717"/>
                    <a:pt x="615" y="7549"/>
                  </a:cubicBezTo>
                  <a:cubicBezTo>
                    <a:pt x="681" y="7298"/>
                    <a:pt x="770" y="7061"/>
                    <a:pt x="880" y="6829"/>
                  </a:cubicBezTo>
                  <a:close/>
                  <a:moveTo>
                    <a:pt x="8484" y="5838"/>
                  </a:moveTo>
                  <a:cubicBezTo>
                    <a:pt x="8586" y="5838"/>
                    <a:pt x="8698" y="5874"/>
                    <a:pt x="8830" y="5958"/>
                  </a:cubicBezTo>
                  <a:cubicBezTo>
                    <a:pt x="9103" y="6132"/>
                    <a:pt x="9341" y="6437"/>
                    <a:pt x="9532" y="6688"/>
                  </a:cubicBezTo>
                  <a:cubicBezTo>
                    <a:pt x="9562" y="6729"/>
                    <a:pt x="9600" y="6749"/>
                    <a:pt x="9637" y="6754"/>
                  </a:cubicBezTo>
                  <a:cubicBezTo>
                    <a:pt x="9635" y="6759"/>
                    <a:pt x="9630" y="6764"/>
                    <a:pt x="9629" y="6770"/>
                  </a:cubicBezTo>
                  <a:cubicBezTo>
                    <a:pt x="9530" y="7142"/>
                    <a:pt x="9095" y="7422"/>
                    <a:pt x="8815" y="7668"/>
                  </a:cubicBezTo>
                  <a:cubicBezTo>
                    <a:pt x="8618" y="7842"/>
                    <a:pt x="8283" y="8143"/>
                    <a:pt x="7964" y="8185"/>
                  </a:cubicBezTo>
                  <a:cubicBezTo>
                    <a:pt x="7933" y="8170"/>
                    <a:pt x="7900" y="8154"/>
                    <a:pt x="7869" y="8139"/>
                  </a:cubicBezTo>
                  <a:cubicBezTo>
                    <a:pt x="7822" y="8118"/>
                    <a:pt x="7775" y="8097"/>
                    <a:pt x="7728" y="8078"/>
                  </a:cubicBezTo>
                  <a:cubicBezTo>
                    <a:pt x="7644" y="7897"/>
                    <a:pt x="7461" y="7758"/>
                    <a:pt x="7329" y="7610"/>
                  </a:cubicBezTo>
                  <a:cubicBezTo>
                    <a:pt x="7188" y="7450"/>
                    <a:pt x="7049" y="7287"/>
                    <a:pt x="6910" y="7123"/>
                  </a:cubicBezTo>
                  <a:cubicBezTo>
                    <a:pt x="6928" y="6660"/>
                    <a:pt x="7650" y="6451"/>
                    <a:pt x="7941" y="6161"/>
                  </a:cubicBezTo>
                  <a:cubicBezTo>
                    <a:pt x="8127" y="5976"/>
                    <a:pt x="8285" y="5838"/>
                    <a:pt x="8484" y="5838"/>
                  </a:cubicBezTo>
                  <a:close/>
                  <a:moveTo>
                    <a:pt x="1191" y="7386"/>
                  </a:moveTo>
                  <a:cubicBezTo>
                    <a:pt x="1206" y="7409"/>
                    <a:pt x="1219" y="7430"/>
                    <a:pt x="1234" y="7453"/>
                  </a:cubicBezTo>
                  <a:cubicBezTo>
                    <a:pt x="1275" y="7520"/>
                    <a:pt x="1317" y="7586"/>
                    <a:pt x="1358" y="7653"/>
                  </a:cubicBezTo>
                  <a:cubicBezTo>
                    <a:pt x="1356" y="7656"/>
                    <a:pt x="1353" y="7659"/>
                    <a:pt x="1352" y="7664"/>
                  </a:cubicBezTo>
                  <a:cubicBezTo>
                    <a:pt x="1289" y="7829"/>
                    <a:pt x="1236" y="7997"/>
                    <a:pt x="1181" y="8165"/>
                  </a:cubicBezTo>
                  <a:cubicBezTo>
                    <a:pt x="1135" y="8301"/>
                    <a:pt x="1072" y="8440"/>
                    <a:pt x="1057" y="8584"/>
                  </a:cubicBezTo>
                  <a:cubicBezTo>
                    <a:pt x="986" y="8439"/>
                    <a:pt x="909" y="8280"/>
                    <a:pt x="836" y="8115"/>
                  </a:cubicBezTo>
                  <a:cubicBezTo>
                    <a:pt x="836" y="8114"/>
                    <a:pt x="838" y="8113"/>
                    <a:pt x="838" y="8112"/>
                  </a:cubicBezTo>
                  <a:cubicBezTo>
                    <a:pt x="839" y="8108"/>
                    <a:pt x="836" y="8107"/>
                    <a:pt x="835" y="8104"/>
                  </a:cubicBezTo>
                  <a:lnTo>
                    <a:pt x="835" y="8104"/>
                  </a:lnTo>
                  <a:cubicBezTo>
                    <a:pt x="840" y="8105"/>
                    <a:pt x="844" y="8106"/>
                    <a:pt x="848" y="8106"/>
                  </a:cubicBezTo>
                  <a:cubicBezTo>
                    <a:pt x="858" y="8106"/>
                    <a:pt x="866" y="8102"/>
                    <a:pt x="873" y="8092"/>
                  </a:cubicBezTo>
                  <a:cubicBezTo>
                    <a:pt x="891" y="8055"/>
                    <a:pt x="909" y="8016"/>
                    <a:pt x="928" y="7978"/>
                  </a:cubicBezTo>
                  <a:cubicBezTo>
                    <a:pt x="964" y="7899"/>
                    <a:pt x="998" y="7821"/>
                    <a:pt x="1033" y="7743"/>
                  </a:cubicBezTo>
                  <a:cubicBezTo>
                    <a:pt x="1086" y="7624"/>
                    <a:pt x="1141" y="7505"/>
                    <a:pt x="1191" y="7386"/>
                  </a:cubicBezTo>
                  <a:close/>
                  <a:moveTo>
                    <a:pt x="1433" y="7772"/>
                  </a:moveTo>
                  <a:cubicBezTo>
                    <a:pt x="1525" y="7917"/>
                    <a:pt x="1615" y="8062"/>
                    <a:pt x="1706" y="8207"/>
                  </a:cubicBezTo>
                  <a:cubicBezTo>
                    <a:pt x="1704" y="8211"/>
                    <a:pt x="1701" y="8213"/>
                    <a:pt x="1700" y="8217"/>
                  </a:cubicBezTo>
                  <a:cubicBezTo>
                    <a:pt x="1619" y="8429"/>
                    <a:pt x="1554" y="8648"/>
                    <a:pt x="1479" y="8863"/>
                  </a:cubicBezTo>
                  <a:cubicBezTo>
                    <a:pt x="1447" y="8955"/>
                    <a:pt x="1416" y="9048"/>
                    <a:pt x="1385" y="9139"/>
                  </a:cubicBezTo>
                  <a:cubicBezTo>
                    <a:pt x="1381" y="9148"/>
                    <a:pt x="1370" y="9184"/>
                    <a:pt x="1358" y="9228"/>
                  </a:cubicBezTo>
                  <a:cubicBezTo>
                    <a:pt x="1334" y="9171"/>
                    <a:pt x="1310" y="9115"/>
                    <a:pt x="1286" y="9058"/>
                  </a:cubicBezTo>
                  <a:cubicBezTo>
                    <a:pt x="1240" y="8950"/>
                    <a:pt x="1164" y="8799"/>
                    <a:pt x="1078" y="8625"/>
                  </a:cubicBezTo>
                  <a:cubicBezTo>
                    <a:pt x="1082" y="8624"/>
                    <a:pt x="1085" y="8621"/>
                    <a:pt x="1088" y="8619"/>
                  </a:cubicBezTo>
                  <a:cubicBezTo>
                    <a:pt x="1178" y="8494"/>
                    <a:pt x="1219" y="8334"/>
                    <a:pt x="1275" y="8190"/>
                  </a:cubicBezTo>
                  <a:cubicBezTo>
                    <a:pt x="1328" y="8051"/>
                    <a:pt x="1382" y="7912"/>
                    <a:pt x="1433" y="7772"/>
                  </a:cubicBezTo>
                  <a:close/>
                  <a:moveTo>
                    <a:pt x="1784" y="8331"/>
                  </a:moveTo>
                  <a:cubicBezTo>
                    <a:pt x="1811" y="8374"/>
                    <a:pt x="1838" y="8416"/>
                    <a:pt x="1863" y="8457"/>
                  </a:cubicBezTo>
                  <a:cubicBezTo>
                    <a:pt x="1937" y="8574"/>
                    <a:pt x="2009" y="8690"/>
                    <a:pt x="2083" y="8807"/>
                  </a:cubicBezTo>
                  <a:cubicBezTo>
                    <a:pt x="1952" y="9193"/>
                    <a:pt x="1813" y="9573"/>
                    <a:pt x="1668" y="9952"/>
                  </a:cubicBezTo>
                  <a:cubicBezTo>
                    <a:pt x="1583" y="9754"/>
                    <a:pt x="1498" y="9555"/>
                    <a:pt x="1414" y="9356"/>
                  </a:cubicBezTo>
                  <a:cubicBezTo>
                    <a:pt x="1478" y="9223"/>
                    <a:pt x="1519" y="9067"/>
                    <a:pt x="1568" y="8938"/>
                  </a:cubicBezTo>
                  <a:cubicBezTo>
                    <a:pt x="1643" y="8737"/>
                    <a:pt x="1719" y="8537"/>
                    <a:pt x="1784" y="8331"/>
                  </a:cubicBezTo>
                  <a:close/>
                  <a:moveTo>
                    <a:pt x="9346" y="247"/>
                  </a:moveTo>
                  <a:cubicBezTo>
                    <a:pt x="10114" y="247"/>
                    <a:pt x="10906" y="1183"/>
                    <a:pt x="11400" y="1689"/>
                  </a:cubicBezTo>
                  <a:cubicBezTo>
                    <a:pt x="11611" y="1906"/>
                    <a:pt x="12650" y="3287"/>
                    <a:pt x="12811" y="3287"/>
                  </a:cubicBezTo>
                  <a:cubicBezTo>
                    <a:pt x="12814" y="3287"/>
                    <a:pt x="12816" y="3286"/>
                    <a:pt x="12818" y="3286"/>
                  </a:cubicBezTo>
                  <a:lnTo>
                    <a:pt x="12818" y="3286"/>
                  </a:lnTo>
                  <a:cubicBezTo>
                    <a:pt x="12781" y="3298"/>
                    <a:pt x="12755" y="3322"/>
                    <a:pt x="12737" y="3351"/>
                  </a:cubicBezTo>
                  <a:cubicBezTo>
                    <a:pt x="12731" y="3353"/>
                    <a:pt x="12725" y="3354"/>
                    <a:pt x="12719" y="3358"/>
                  </a:cubicBezTo>
                  <a:cubicBezTo>
                    <a:pt x="11523" y="4097"/>
                    <a:pt x="10353" y="5063"/>
                    <a:pt x="9356" y="6052"/>
                  </a:cubicBezTo>
                  <a:cubicBezTo>
                    <a:pt x="9089" y="5786"/>
                    <a:pt x="8793" y="5580"/>
                    <a:pt x="8480" y="5580"/>
                  </a:cubicBezTo>
                  <a:cubicBezTo>
                    <a:pt x="8281" y="5580"/>
                    <a:pt x="8074" y="5664"/>
                    <a:pt x="7863" y="5870"/>
                  </a:cubicBezTo>
                  <a:cubicBezTo>
                    <a:pt x="7568" y="6159"/>
                    <a:pt x="7068" y="6313"/>
                    <a:pt x="6834" y="6648"/>
                  </a:cubicBezTo>
                  <a:cubicBezTo>
                    <a:pt x="6743" y="6778"/>
                    <a:pt x="6701" y="6924"/>
                    <a:pt x="6723" y="7060"/>
                  </a:cubicBezTo>
                  <a:cubicBezTo>
                    <a:pt x="6699" y="7086"/>
                    <a:pt x="6688" y="7125"/>
                    <a:pt x="6708" y="7162"/>
                  </a:cubicBezTo>
                  <a:cubicBezTo>
                    <a:pt x="6807" y="7334"/>
                    <a:pt x="6920" y="7498"/>
                    <a:pt x="7039" y="7656"/>
                  </a:cubicBezTo>
                  <a:cubicBezTo>
                    <a:pt x="5813" y="8534"/>
                    <a:pt x="4602" y="9446"/>
                    <a:pt x="3484" y="10461"/>
                  </a:cubicBezTo>
                  <a:cubicBezTo>
                    <a:pt x="3408" y="10340"/>
                    <a:pt x="3330" y="10219"/>
                    <a:pt x="3254" y="10097"/>
                  </a:cubicBezTo>
                  <a:cubicBezTo>
                    <a:pt x="3915" y="9464"/>
                    <a:pt x="4595" y="8853"/>
                    <a:pt x="5289" y="8255"/>
                  </a:cubicBezTo>
                  <a:cubicBezTo>
                    <a:pt x="5315" y="8233"/>
                    <a:pt x="5291" y="8200"/>
                    <a:pt x="5264" y="8200"/>
                  </a:cubicBezTo>
                  <a:cubicBezTo>
                    <a:pt x="5257" y="8200"/>
                    <a:pt x="5249" y="8203"/>
                    <a:pt x="5242" y="8208"/>
                  </a:cubicBezTo>
                  <a:cubicBezTo>
                    <a:pt x="4533" y="8782"/>
                    <a:pt x="3863" y="9399"/>
                    <a:pt x="3223" y="10048"/>
                  </a:cubicBezTo>
                  <a:cubicBezTo>
                    <a:pt x="3152" y="9936"/>
                    <a:pt x="3082" y="9825"/>
                    <a:pt x="3011" y="9715"/>
                  </a:cubicBezTo>
                  <a:cubicBezTo>
                    <a:pt x="3363" y="9493"/>
                    <a:pt x="3687" y="9225"/>
                    <a:pt x="3973" y="8926"/>
                  </a:cubicBezTo>
                  <a:cubicBezTo>
                    <a:pt x="3992" y="8905"/>
                    <a:pt x="3974" y="8878"/>
                    <a:pt x="3952" y="8878"/>
                  </a:cubicBezTo>
                  <a:cubicBezTo>
                    <a:pt x="3946" y="8878"/>
                    <a:pt x="3939" y="8880"/>
                    <a:pt x="3933" y="8886"/>
                  </a:cubicBezTo>
                  <a:cubicBezTo>
                    <a:pt x="3633" y="9171"/>
                    <a:pt x="3316" y="9427"/>
                    <a:pt x="2981" y="9667"/>
                  </a:cubicBezTo>
                  <a:cubicBezTo>
                    <a:pt x="2905" y="9548"/>
                    <a:pt x="2829" y="9428"/>
                    <a:pt x="2753" y="9307"/>
                  </a:cubicBezTo>
                  <a:cubicBezTo>
                    <a:pt x="3358" y="8853"/>
                    <a:pt x="3935" y="8350"/>
                    <a:pt x="4479" y="7825"/>
                  </a:cubicBezTo>
                  <a:cubicBezTo>
                    <a:pt x="4502" y="7804"/>
                    <a:pt x="4480" y="7772"/>
                    <a:pt x="4455" y="7772"/>
                  </a:cubicBezTo>
                  <a:cubicBezTo>
                    <a:pt x="4448" y="7772"/>
                    <a:pt x="4441" y="7775"/>
                    <a:pt x="4434" y="7781"/>
                  </a:cubicBezTo>
                  <a:cubicBezTo>
                    <a:pt x="3863" y="8272"/>
                    <a:pt x="3288" y="8763"/>
                    <a:pt x="2726" y="9265"/>
                  </a:cubicBezTo>
                  <a:cubicBezTo>
                    <a:pt x="2683" y="9196"/>
                    <a:pt x="2640" y="9127"/>
                    <a:pt x="2596" y="9058"/>
                  </a:cubicBezTo>
                  <a:cubicBezTo>
                    <a:pt x="2563" y="9007"/>
                    <a:pt x="2530" y="8953"/>
                    <a:pt x="2497" y="8900"/>
                  </a:cubicBezTo>
                  <a:cubicBezTo>
                    <a:pt x="2859" y="8627"/>
                    <a:pt x="3208" y="8335"/>
                    <a:pt x="3557" y="8045"/>
                  </a:cubicBezTo>
                  <a:cubicBezTo>
                    <a:pt x="3583" y="8024"/>
                    <a:pt x="3560" y="7992"/>
                    <a:pt x="3533" y="7992"/>
                  </a:cubicBezTo>
                  <a:cubicBezTo>
                    <a:pt x="3526" y="7992"/>
                    <a:pt x="3518" y="7994"/>
                    <a:pt x="3511" y="7999"/>
                  </a:cubicBezTo>
                  <a:cubicBezTo>
                    <a:pt x="3159" y="8276"/>
                    <a:pt x="2804" y="8554"/>
                    <a:pt x="2463" y="8847"/>
                  </a:cubicBezTo>
                  <a:cubicBezTo>
                    <a:pt x="2381" y="8715"/>
                    <a:pt x="2299" y="8584"/>
                    <a:pt x="2217" y="8452"/>
                  </a:cubicBezTo>
                  <a:cubicBezTo>
                    <a:pt x="2941" y="7914"/>
                    <a:pt x="3629" y="7323"/>
                    <a:pt x="4275" y="6693"/>
                  </a:cubicBezTo>
                  <a:cubicBezTo>
                    <a:pt x="4298" y="6670"/>
                    <a:pt x="4276" y="6639"/>
                    <a:pt x="4251" y="6639"/>
                  </a:cubicBezTo>
                  <a:cubicBezTo>
                    <a:pt x="4244" y="6639"/>
                    <a:pt x="4237" y="6642"/>
                    <a:pt x="4230" y="6648"/>
                  </a:cubicBezTo>
                  <a:cubicBezTo>
                    <a:pt x="3560" y="7246"/>
                    <a:pt x="2876" y="7828"/>
                    <a:pt x="2185" y="8401"/>
                  </a:cubicBezTo>
                  <a:cubicBezTo>
                    <a:pt x="2111" y="8281"/>
                    <a:pt x="2034" y="8160"/>
                    <a:pt x="1958" y="8038"/>
                  </a:cubicBezTo>
                  <a:cubicBezTo>
                    <a:pt x="2316" y="7754"/>
                    <a:pt x="2660" y="7453"/>
                    <a:pt x="2999" y="7148"/>
                  </a:cubicBezTo>
                  <a:cubicBezTo>
                    <a:pt x="3018" y="7131"/>
                    <a:pt x="3000" y="7105"/>
                    <a:pt x="2980" y="7105"/>
                  </a:cubicBezTo>
                  <a:cubicBezTo>
                    <a:pt x="2974" y="7105"/>
                    <a:pt x="2968" y="7107"/>
                    <a:pt x="2963" y="7112"/>
                  </a:cubicBezTo>
                  <a:cubicBezTo>
                    <a:pt x="2612" y="7397"/>
                    <a:pt x="2264" y="7688"/>
                    <a:pt x="1931" y="7992"/>
                  </a:cubicBezTo>
                  <a:cubicBezTo>
                    <a:pt x="1865" y="7888"/>
                    <a:pt x="1800" y="7784"/>
                    <a:pt x="1735" y="7679"/>
                  </a:cubicBezTo>
                  <a:cubicBezTo>
                    <a:pt x="2327" y="7216"/>
                    <a:pt x="2915" y="6732"/>
                    <a:pt x="3474" y="6229"/>
                  </a:cubicBezTo>
                  <a:cubicBezTo>
                    <a:pt x="3500" y="6206"/>
                    <a:pt x="3475" y="6163"/>
                    <a:pt x="3447" y="6163"/>
                  </a:cubicBezTo>
                  <a:cubicBezTo>
                    <a:pt x="3441" y="6163"/>
                    <a:pt x="3434" y="6165"/>
                    <a:pt x="3428" y="6170"/>
                  </a:cubicBezTo>
                  <a:cubicBezTo>
                    <a:pt x="2835" y="6629"/>
                    <a:pt x="2257" y="7118"/>
                    <a:pt x="1695" y="7615"/>
                  </a:cubicBezTo>
                  <a:cubicBezTo>
                    <a:pt x="1624" y="7503"/>
                    <a:pt x="1555" y="7389"/>
                    <a:pt x="1483" y="7277"/>
                  </a:cubicBezTo>
                  <a:cubicBezTo>
                    <a:pt x="2367" y="6583"/>
                    <a:pt x="3295" y="5869"/>
                    <a:pt x="4085" y="5071"/>
                  </a:cubicBezTo>
                  <a:cubicBezTo>
                    <a:pt x="4105" y="5050"/>
                    <a:pt x="4087" y="5015"/>
                    <a:pt x="4063" y="5015"/>
                  </a:cubicBezTo>
                  <a:cubicBezTo>
                    <a:pt x="4058" y="5015"/>
                    <a:pt x="4052" y="5017"/>
                    <a:pt x="4046" y="5021"/>
                  </a:cubicBezTo>
                  <a:cubicBezTo>
                    <a:pt x="3133" y="5671"/>
                    <a:pt x="2278" y="6470"/>
                    <a:pt x="1451" y="7230"/>
                  </a:cubicBezTo>
                  <a:cubicBezTo>
                    <a:pt x="1369" y="7104"/>
                    <a:pt x="1288" y="6979"/>
                    <a:pt x="1205" y="6854"/>
                  </a:cubicBezTo>
                  <a:cubicBezTo>
                    <a:pt x="1444" y="6656"/>
                    <a:pt x="1679" y="6452"/>
                    <a:pt x="1925" y="6260"/>
                  </a:cubicBezTo>
                  <a:cubicBezTo>
                    <a:pt x="2185" y="6056"/>
                    <a:pt x="2479" y="5877"/>
                    <a:pt x="2722" y="5652"/>
                  </a:cubicBezTo>
                  <a:cubicBezTo>
                    <a:pt x="2745" y="5629"/>
                    <a:pt x="2723" y="5598"/>
                    <a:pt x="2697" y="5598"/>
                  </a:cubicBezTo>
                  <a:cubicBezTo>
                    <a:pt x="2692" y="5598"/>
                    <a:pt x="2688" y="5599"/>
                    <a:pt x="2683" y="5601"/>
                  </a:cubicBezTo>
                  <a:cubicBezTo>
                    <a:pt x="2136" y="5870"/>
                    <a:pt x="1600" y="6360"/>
                    <a:pt x="1169" y="6801"/>
                  </a:cubicBezTo>
                  <a:cubicBezTo>
                    <a:pt x="1142" y="6761"/>
                    <a:pt x="1115" y="6720"/>
                    <a:pt x="1088" y="6681"/>
                  </a:cubicBezTo>
                  <a:cubicBezTo>
                    <a:pt x="1033" y="6602"/>
                    <a:pt x="967" y="6507"/>
                    <a:pt x="891" y="6421"/>
                  </a:cubicBezTo>
                  <a:cubicBezTo>
                    <a:pt x="1871" y="6004"/>
                    <a:pt x="2768" y="5190"/>
                    <a:pt x="3539" y="4473"/>
                  </a:cubicBezTo>
                  <a:cubicBezTo>
                    <a:pt x="3562" y="4451"/>
                    <a:pt x="3541" y="4412"/>
                    <a:pt x="3514" y="4412"/>
                  </a:cubicBezTo>
                  <a:cubicBezTo>
                    <a:pt x="3508" y="4412"/>
                    <a:pt x="3503" y="4413"/>
                    <a:pt x="3497" y="4417"/>
                  </a:cubicBezTo>
                  <a:cubicBezTo>
                    <a:pt x="2609" y="5067"/>
                    <a:pt x="1850" y="5887"/>
                    <a:pt x="851" y="6374"/>
                  </a:cubicBezTo>
                  <a:cubicBezTo>
                    <a:pt x="850" y="6375"/>
                    <a:pt x="850" y="6376"/>
                    <a:pt x="848" y="6376"/>
                  </a:cubicBezTo>
                  <a:cubicBezTo>
                    <a:pt x="790" y="6317"/>
                    <a:pt x="728" y="6266"/>
                    <a:pt x="660" y="6232"/>
                  </a:cubicBezTo>
                  <a:cubicBezTo>
                    <a:pt x="1200" y="5705"/>
                    <a:pt x="1972" y="5275"/>
                    <a:pt x="2559" y="4850"/>
                  </a:cubicBezTo>
                  <a:cubicBezTo>
                    <a:pt x="3304" y="4312"/>
                    <a:pt x="4054" y="3781"/>
                    <a:pt x="4809" y="3258"/>
                  </a:cubicBezTo>
                  <a:cubicBezTo>
                    <a:pt x="6278" y="2239"/>
                    <a:pt x="7770" y="1249"/>
                    <a:pt x="9275" y="280"/>
                  </a:cubicBezTo>
                  <a:cubicBezTo>
                    <a:pt x="9288" y="271"/>
                    <a:pt x="9298" y="259"/>
                    <a:pt x="9307" y="248"/>
                  </a:cubicBezTo>
                  <a:cubicBezTo>
                    <a:pt x="9320" y="248"/>
                    <a:pt x="9333" y="247"/>
                    <a:pt x="9346" y="247"/>
                  </a:cubicBezTo>
                  <a:close/>
                  <a:moveTo>
                    <a:pt x="2153" y="8918"/>
                  </a:moveTo>
                  <a:cubicBezTo>
                    <a:pt x="2257" y="9084"/>
                    <a:pt x="2361" y="9251"/>
                    <a:pt x="2464" y="9416"/>
                  </a:cubicBezTo>
                  <a:cubicBezTo>
                    <a:pt x="2307" y="9841"/>
                    <a:pt x="2135" y="10283"/>
                    <a:pt x="1998" y="10723"/>
                  </a:cubicBezTo>
                  <a:cubicBezTo>
                    <a:pt x="1900" y="10493"/>
                    <a:pt x="1801" y="10264"/>
                    <a:pt x="1704" y="10034"/>
                  </a:cubicBezTo>
                  <a:cubicBezTo>
                    <a:pt x="1867" y="9668"/>
                    <a:pt x="2015" y="9295"/>
                    <a:pt x="2153" y="8918"/>
                  </a:cubicBezTo>
                  <a:close/>
                  <a:moveTo>
                    <a:pt x="2545" y="9545"/>
                  </a:moveTo>
                  <a:cubicBezTo>
                    <a:pt x="2614" y="9655"/>
                    <a:pt x="2684" y="9765"/>
                    <a:pt x="2753" y="9875"/>
                  </a:cubicBezTo>
                  <a:cubicBezTo>
                    <a:pt x="2503" y="10347"/>
                    <a:pt x="2376" y="10900"/>
                    <a:pt x="2303" y="11432"/>
                  </a:cubicBezTo>
                  <a:cubicBezTo>
                    <a:pt x="2274" y="11364"/>
                    <a:pt x="2245" y="11298"/>
                    <a:pt x="2216" y="11231"/>
                  </a:cubicBezTo>
                  <a:cubicBezTo>
                    <a:pt x="2166" y="11116"/>
                    <a:pt x="2118" y="11003"/>
                    <a:pt x="2069" y="10889"/>
                  </a:cubicBezTo>
                  <a:cubicBezTo>
                    <a:pt x="2272" y="10470"/>
                    <a:pt x="2427" y="9991"/>
                    <a:pt x="2545" y="9545"/>
                  </a:cubicBezTo>
                  <a:close/>
                  <a:moveTo>
                    <a:pt x="2815" y="9974"/>
                  </a:moveTo>
                  <a:cubicBezTo>
                    <a:pt x="2892" y="10096"/>
                    <a:pt x="2968" y="10218"/>
                    <a:pt x="3045" y="10340"/>
                  </a:cubicBezTo>
                  <a:cubicBezTo>
                    <a:pt x="3079" y="10394"/>
                    <a:pt x="3112" y="10447"/>
                    <a:pt x="3146" y="10500"/>
                  </a:cubicBezTo>
                  <a:cubicBezTo>
                    <a:pt x="3124" y="10502"/>
                    <a:pt x="3102" y="10514"/>
                    <a:pt x="3094" y="10540"/>
                  </a:cubicBezTo>
                  <a:cubicBezTo>
                    <a:pt x="2918" y="11049"/>
                    <a:pt x="2746" y="11561"/>
                    <a:pt x="2584" y="12074"/>
                  </a:cubicBezTo>
                  <a:cubicBezTo>
                    <a:pt x="2507" y="11898"/>
                    <a:pt x="2429" y="11723"/>
                    <a:pt x="2352" y="11546"/>
                  </a:cubicBezTo>
                  <a:cubicBezTo>
                    <a:pt x="2452" y="10996"/>
                    <a:pt x="2636" y="10498"/>
                    <a:pt x="2815" y="9974"/>
                  </a:cubicBezTo>
                  <a:close/>
                  <a:moveTo>
                    <a:pt x="3200" y="10589"/>
                  </a:moveTo>
                  <a:cubicBezTo>
                    <a:pt x="3316" y="10773"/>
                    <a:pt x="3432" y="10957"/>
                    <a:pt x="3548" y="11142"/>
                  </a:cubicBezTo>
                  <a:cubicBezTo>
                    <a:pt x="3539" y="11145"/>
                    <a:pt x="3531" y="11151"/>
                    <a:pt x="3526" y="11162"/>
                  </a:cubicBezTo>
                  <a:cubicBezTo>
                    <a:pt x="3284" y="11665"/>
                    <a:pt x="2989" y="12269"/>
                    <a:pt x="2916" y="12830"/>
                  </a:cubicBezTo>
                  <a:cubicBezTo>
                    <a:pt x="2822" y="12615"/>
                    <a:pt x="2728" y="12401"/>
                    <a:pt x="2633" y="12186"/>
                  </a:cubicBezTo>
                  <a:cubicBezTo>
                    <a:pt x="2832" y="11657"/>
                    <a:pt x="3018" y="11122"/>
                    <a:pt x="3200" y="10589"/>
                  </a:cubicBezTo>
                  <a:close/>
                  <a:moveTo>
                    <a:pt x="3611" y="11242"/>
                  </a:moveTo>
                  <a:cubicBezTo>
                    <a:pt x="3703" y="11391"/>
                    <a:pt x="3796" y="11538"/>
                    <a:pt x="3889" y="11686"/>
                  </a:cubicBezTo>
                  <a:cubicBezTo>
                    <a:pt x="3639" y="12282"/>
                    <a:pt x="3411" y="12898"/>
                    <a:pt x="3202" y="13509"/>
                  </a:cubicBezTo>
                  <a:cubicBezTo>
                    <a:pt x="3117" y="13299"/>
                    <a:pt x="3028" y="13090"/>
                    <a:pt x="2938" y="12882"/>
                  </a:cubicBezTo>
                  <a:cubicBezTo>
                    <a:pt x="3187" y="12353"/>
                    <a:pt x="3385" y="11785"/>
                    <a:pt x="3611" y="11242"/>
                  </a:cubicBezTo>
                  <a:close/>
                  <a:moveTo>
                    <a:pt x="12473" y="3876"/>
                  </a:moveTo>
                  <a:cubicBezTo>
                    <a:pt x="12869" y="4281"/>
                    <a:pt x="13124" y="4774"/>
                    <a:pt x="13467" y="5222"/>
                  </a:cubicBezTo>
                  <a:cubicBezTo>
                    <a:pt x="13836" y="5705"/>
                    <a:pt x="14241" y="6197"/>
                    <a:pt x="14695" y="6607"/>
                  </a:cubicBezTo>
                  <a:cubicBezTo>
                    <a:pt x="13352" y="8112"/>
                    <a:pt x="11713" y="9272"/>
                    <a:pt x="10095" y="10458"/>
                  </a:cubicBezTo>
                  <a:cubicBezTo>
                    <a:pt x="9399" y="10968"/>
                    <a:pt x="8707" y="11485"/>
                    <a:pt x="8049" y="12042"/>
                  </a:cubicBezTo>
                  <a:cubicBezTo>
                    <a:pt x="7266" y="12705"/>
                    <a:pt x="6573" y="13461"/>
                    <a:pt x="5737" y="14061"/>
                  </a:cubicBezTo>
                  <a:cubicBezTo>
                    <a:pt x="5685" y="13976"/>
                    <a:pt x="5632" y="13892"/>
                    <a:pt x="5580" y="13807"/>
                  </a:cubicBezTo>
                  <a:cubicBezTo>
                    <a:pt x="6457" y="13096"/>
                    <a:pt x="7306" y="12334"/>
                    <a:pt x="8110" y="11542"/>
                  </a:cubicBezTo>
                  <a:cubicBezTo>
                    <a:pt x="8138" y="11514"/>
                    <a:pt x="8112" y="11477"/>
                    <a:pt x="8082" y="11477"/>
                  </a:cubicBezTo>
                  <a:cubicBezTo>
                    <a:pt x="8073" y="11477"/>
                    <a:pt x="8064" y="11480"/>
                    <a:pt x="8056" y="11487"/>
                  </a:cubicBezTo>
                  <a:cubicBezTo>
                    <a:pt x="7220" y="12243"/>
                    <a:pt x="6383" y="12998"/>
                    <a:pt x="5549" y="13756"/>
                  </a:cubicBezTo>
                  <a:cubicBezTo>
                    <a:pt x="5461" y="13615"/>
                    <a:pt x="5374" y="13474"/>
                    <a:pt x="5286" y="13333"/>
                  </a:cubicBezTo>
                  <a:cubicBezTo>
                    <a:pt x="5747" y="12900"/>
                    <a:pt x="6229" y="12492"/>
                    <a:pt x="6722" y="12097"/>
                  </a:cubicBezTo>
                  <a:cubicBezTo>
                    <a:pt x="6742" y="12082"/>
                    <a:pt x="6723" y="12050"/>
                    <a:pt x="6703" y="12050"/>
                  </a:cubicBezTo>
                  <a:cubicBezTo>
                    <a:pt x="6699" y="12050"/>
                    <a:pt x="6694" y="12052"/>
                    <a:pt x="6690" y="12055"/>
                  </a:cubicBezTo>
                  <a:cubicBezTo>
                    <a:pt x="6181" y="12427"/>
                    <a:pt x="5706" y="12842"/>
                    <a:pt x="5255" y="13283"/>
                  </a:cubicBezTo>
                  <a:cubicBezTo>
                    <a:pt x="5153" y="13118"/>
                    <a:pt x="5050" y="12951"/>
                    <a:pt x="4946" y="12784"/>
                  </a:cubicBezTo>
                  <a:cubicBezTo>
                    <a:pt x="5382" y="12394"/>
                    <a:pt x="5845" y="12039"/>
                    <a:pt x="6336" y="11721"/>
                  </a:cubicBezTo>
                  <a:cubicBezTo>
                    <a:pt x="6360" y="11705"/>
                    <a:pt x="6346" y="11671"/>
                    <a:pt x="6323" y="11671"/>
                  </a:cubicBezTo>
                  <a:cubicBezTo>
                    <a:pt x="6319" y="11671"/>
                    <a:pt x="6314" y="11673"/>
                    <a:pt x="6310" y="11676"/>
                  </a:cubicBezTo>
                  <a:cubicBezTo>
                    <a:pt x="5807" y="11981"/>
                    <a:pt x="5346" y="12339"/>
                    <a:pt x="4920" y="12742"/>
                  </a:cubicBezTo>
                  <a:cubicBezTo>
                    <a:pt x="4798" y="12545"/>
                    <a:pt x="4674" y="12348"/>
                    <a:pt x="4550" y="12153"/>
                  </a:cubicBezTo>
                  <a:cubicBezTo>
                    <a:pt x="5161" y="11701"/>
                    <a:pt x="5754" y="11225"/>
                    <a:pt x="6342" y="10746"/>
                  </a:cubicBezTo>
                  <a:cubicBezTo>
                    <a:pt x="6361" y="10730"/>
                    <a:pt x="6343" y="10699"/>
                    <a:pt x="6323" y="10699"/>
                  </a:cubicBezTo>
                  <a:cubicBezTo>
                    <a:pt x="6318" y="10699"/>
                    <a:pt x="6314" y="10700"/>
                    <a:pt x="6310" y="10703"/>
                  </a:cubicBezTo>
                  <a:cubicBezTo>
                    <a:pt x="5708" y="11164"/>
                    <a:pt x="5108" y="11628"/>
                    <a:pt x="4528" y="12116"/>
                  </a:cubicBezTo>
                  <a:cubicBezTo>
                    <a:pt x="4410" y="11928"/>
                    <a:pt x="4292" y="11740"/>
                    <a:pt x="4173" y="11552"/>
                  </a:cubicBezTo>
                  <a:cubicBezTo>
                    <a:pt x="4666" y="11234"/>
                    <a:pt x="5143" y="10881"/>
                    <a:pt x="5588" y="10499"/>
                  </a:cubicBezTo>
                  <a:cubicBezTo>
                    <a:pt x="5608" y="10481"/>
                    <a:pt x="5589" y="10448"/>
                    <a:pt x="5567" y="10448"/>
                  </a:cubicBezTo>
                  <a:cubicBezTo>
                    <a:pt x="5562" y="10448"/>
                    <a:pt x="5557" y="10450"/>
                    <a:pt x="5553" y="10453"/>
                  </a:cubicBezTo>
                  <a:cubicBezTo>
                    <a:pt x="5085" y="10807"/>
                    <a:pt x="4618" y="11161"/>
                    <a:pt x="4147" y="11510"/>
                  </a:cubicBezTo>
                  <a:cubicBezTo>
                    <a:pt x="3961" y="11215"/>
                    <a:pt x="3776" y="10921"/>
                    <a:pt x="3589" y="10627"/>
                  </a:cubicBezTo>
                  <a:cubicBezTo>
                    <a:pt x="3597" y="10622"/>
                    <a:pt x="3606" y="10620"/>
                    <a:pt x="3614" y="10614"/>
                  </a:cubicBezTo>
                  <a:cubicBezTo>
                    <a:pt x="4795" y="9677"/>
                    <a:pt x="5963" y="8730"/>
                    <a:pt x="7189" y="7852"/>
                  </a:cubicBezTo>
                  <a:cubicBezTo>
                    <a:pt x="7283" y="7974"/>
                    <a:pt x="7386" y="8106"/>
                    <a:pt x="7511" y="8188"/>
                  </a:cubicBezTo>
                  <a:cubicBezTo>
                    <a:pt x="7586" y="8376"/>
                    <a:pt x="7726" y="8454"/>
                    <a:pt x="7903" y="8454"/>
                  </a:cubicBezTo>
                  <a:cubicBezTo>
                    <a:pt x="8594" y="8454"/>
                    <a:pt x="9845" y="7253"/>
                    <a:pt x="9903" y="6807"/>
                  </a:cubicBezTo>
                  <a:cubicBezTo>
                    <a:pt x="9914" y="6726"/>
                    <a:pt x="9853" y="6681"/>
                    <a:pt x="9786" y="6673"/>
                  </a:cubicBezTo>
                  <a:cubicBezTo>
                    <a:pt x="9808" y="6627"/>
                    <a:pt x="9808" y="6568"/>
                    <a:pt x="9761" y="6511"/>
                  </a:cubicBezTo>
                  <a:cubicBezTo>
                    <a:pt x="9673" y="6403"/>
                    <a:pt x="9580" y="6292"/>
                    <a:pt x="9482" y="6187"/>
                  </a:cubicBezTo>
                  <a:cubicBezTo>
                    <a:pt x="10502" y="5456"/>
                    <a:pt x="11481" y="4650"/>
                    <a:pt x="12473" y="3876"/>
                  </a:cubicBezTo>
                  <a:close/>
                  <a:moveTo>
                    <a:pt x="5126" y="13641"/>
                  </a:moveTo>
                  <a:cubicBezTo>
                    <a:pt x="5236" y="13811"/>
                    <a:pt x="5344" y="13982"/>
                    <a:pt x="5455" y="14153"/>
                  </a:cubicBezTo>
                  <a:cubicBezTo>
                    <a:pt x="5245" y="14154"/>
                    <a:pt x="5026" y="14184"/>
                    <a:pt x="4813" y="14241"/>
                  </a:cubicBezTo>
                  <a:cubicBezTo>
                    <a:pt x="4924" y="14044"/>
                    <a:pt x="5038" y="13845"/>
                    <a:pt x="5126" y="13641"/>
                  </a:cubicBezTo>
                  <a:close/>
                  <a:moveTo>
                    <a:pt x="4754" y="13057"/>
                  </a:moveTo>
                  <a:cubicBezTo>
                    <a:pt x="4859" y="13223"/>
                    <a:pt x="4966" y="13388"/>
                    <a:pt x="5072" y="13555"/>
                  </a:cubicBezTo>
                  <a:cubicBezTo>
                    <a:pt x="5063" y="13558"/>
                    <a:pt x="5056" y="13563"/>
                    <a:pt x="5050" y="13572"/>
                  </a:cubicBezTo>
                  <a:cubicBezTo>
                    <a:pt x="4918" y="13790"/>
                    <a:pt x="4816" y="14035"/>
                    <a:pt x="4708" y="14270"/>
                  </a:cubicBezTo>
                  <a:cubicBezTo>
                    <a:pt x="4482" y="14340"/>
                    <a:pt x="4267" y="14441"/>
                    <a:pt x="4080" y="14577"/>
                  </a:cubicBezTo>
                  <a:cubicBezTo>
                    <a:pt x="4340" y="14089"/>
                    <a:pt x="4574" y="13561"/>
                    <a:pt x="4754" y="13057"/>
                  </a:cubicBezTo>
                  <a:close/>
                  <a:moveTo>
                    <a:pt x="3966" y="11807"/>
                  </a:moveTo>
                  <a:cubicBezTo>
                    <a:pt x="4066" y="11968"/>
                    <a:pt x="4168" y="12128"/>
                    <a:pt x="4269" y="12290"/>
                  </a:cubicBezTo>
                  <a:cubicBezTo>
                    <a:pt x="3974" y="12881"/>
                    <a:pt x="3749" y="13531"/>
                    <a:pt x="3510" y="14143"/>
                  </a:cubicBezTo>
                  <a:cubicBezTo>
                    <a:pt x="3501" y="14166"/>
                    <a:pt x="3524" y="14185"/>
                    <a:pt x="3546" y="14185"/>
                  </a:cubicBezTo>
                  <a:cubicBezTo>
                    <a:pt x="3556" y="14185"/>
                    <a:pt x="3567" y="14180"/>
                    <a:pt x="3572" y="14168"/>
                  </a:cubicBezTo>
                  <a:cubicBezTo>
                    <a:pt x="3828" y="13589"/>
                    <a:pt x="4123" y="12993"/>
                    <a:pt x="4332" y="12389"/>
                  </a:cubicBezTo>
                  <a:cubicBezTo>
                    <a:pt x="4451" y="12579"/>
                    <a:pt x="4572" y="12770"/>
                    <a:pt x="4693" y="12959"/>
                  </a:cubicBezTo>
                  <a:cubicBezTo>
                    <a:pt x="4389" y="13516"/>
                    <a:pt x="4104" y="14143"/>
                    <a:pt x="3877" y="14748"/>
                  </a:cubicBezTo>
                  <a:cubicBezTo>
                    <a:pt x="3825" y="14800"/>
                    <a:pt x="3776" y="14854"/>
                    <a:pt x="3731" y="14912"/>
                  </a:cubicBezTo>
                  <a:cubicBezTo>
                    <a:pt x="3580" y="14455"/>
                    <a:pt x="3406" y="14004"/>
                    <a:pt x="3223" y="13557"/>
                  </a:cubicBezTo>
                  <a:lnTo>
                    <a:pt x="3223" y="13557"/>
                  </a:lnTo>
                  <a:cubicBezTo>
                    <a:pt x="3226" y="13558"/>
                    <a:pt x="3229" y="13559"/>
                    <a:pt x="3233" y="13559"/>
                  </a:cubicBezTo>
                  <a:cubicBezTo>
                    <a:pt x="3243" y="13559"/>
                    <a:pt x="3252" y="13555"/>
                    <a:pt x="3257" y="13544"/>
                  </a:cubicBezTo>
                  <a:cubicBezTo>
                    <a:pt x="3386" y="13255"/>
                    <a:pt x="3501" y="12961"/>
                    <a:pt x="3619" y="12667"/>
                  </a:cubicBezTo>
                  <a:cubicBezTo>
                    <a:pt x="3682" y="12510"/>
                    <a:pt x="3745" y="12354"/>
                    <a:pt x="3807" y="12197"/>
                  </a:cubicBezTo>
                  <a:cubicBezTo>
                    <a:pt x="3844" y="12108"/>
                    <a:pt x="3879" y="12019"/>
                    <a:pt x="3915" y="11929"/>
                  </a:cubicBezTo>
                  <a:cubicBezTo>
                    <a:pt x="3946" y="11888"/>
                    <a:pt x="3962" y="11848"/>
                    <a:pt x="3966" y="11807"/>
                  </a:cubicBezTo>
                  <a:close/>
                  <a:moveTo>
                    <a:pt x="9538" y="1"/>
                  </a:moveTo>
                  <a:cubicBezTo>
                    <a:pt x="9450" y="1"/>
                    <a:pt x="9363" y="12"/>
                    <a:pt x="9277" y="36"/>
                  </a:cubicBezTo>
                  <a:cubicBezTo>
                    <a:pt x="9255" y="20"/>
                    <a:pt x="9229" y="10"/>
                    <a:pt x="9201" y="10"/>
                  </a:cubicBezTo>
                  <a:cubicBezTo>
                    <a:pt x="9178" y="10"/>
                    <a:pt x="9154" y="16"/>
                    <a:pt x="9130" y="32"/>
                  </a:cubicBezTo>
                  <a:cubicBezTo>
                    <a:pt x="8340" y="530"/>
                    <a:pt x="7559" y="1038"/>
                    <a:pt x="6781" y="1554"/>
                  </a:cubicBezTo>
                  <a:cubicBezTo>
                    <a:pt x="6470" y="1138"/>
                    <a:pt x="5920" y="288"/>
                    <a:pt x="5381" y="239"/>
                  </a:cubicBezTo>
                  <a:cubicBezTo>
                    <a:pt x="5372" y="238"/>
                    <a:pt x="5363" y="237"/>
                    <a:pt x="5354" y="237"/>
                  </a:cubicBezTo>
                  <a:cubicBezTo>
                    <a:pt x="5125" y="237"/>
                    <a:pt x="4840" y="492"/>
                    <a:pt x="4671" y="598"/>
                  </a:cubicBezTo>
                  <a:cubicBezTo>
                    <a:pt x="4249" y="862"/>
                    <a:pt x="3840" y="1146"/>
                    <a:pt x="3443" y="1445"/>
                  </a:cubicBezTo>
                  <a:cubicBezTo>
                    <a:pt x="3016" y="1768"/>
                    <a:pt x="2217" y="2190"/>
                    <a:pt x="2095" y="2760"/>
                  </a:cubicBezTo>
                  <a:cubicBezTo>
                    <a:pt x="1983" y="3281"/>
                    <a:pt x="2501" y="3937"/>
                    <a:pt x="2848" y="4269"/>
                  </a:cubicBezTo>
                  <a:cubicBezTo>
                    <a:pt x="2504" y="4515"/>
                    <a:pt x="2160" y="4763"/>
                    <a:pt x="1818" y="5013"/>
                  </a:cubicBezTo>
                  <a:cubicBezTo>
                    <a:pt x="1362" y="5346"/>
                    <a:pt x="577" y="5723"/>
                    <a:pt x="301" y="6260"/>
                  </a:cubicBezTo>
                  <a:cubicBezTo>
                    <a:pt x="1" y="6469"/>
                    <a:pt x="223" y="7027"/>
                    <a:pt x="298" y="7294"/>
                  </a:cubicBezTo>
                  <a:cubicBezTo>
                    <a:pt x="533" y="8138"/>
                    <a:pt x="927" y="8941"/>
                    <a:pt x="1274" y="9744"/>
                  </a:cubicBezTo>
                  <a:cubicBezTo>
                    <a:pt x="2038" y="11516"/>
                    <a:pt x="2713" y="13372"/>
                    <a:pt x="3639" y="15067"/>
                  </a:cubicBezTo>
                  <a:cubicBezTo>
                    <a:pt x="3629" y="15141"/>
                    <a:pt x="3699" y="15212"/>
                    <a:pt x="3770" y="15212"/>
                  </a:cubicBezTo>
                  <a:cubicBezTo>
                    <a:pt x="3798" y="15212"/>
                    <a:pt x="3826" y="15201"/>
                    <a:pt x="3850" y="15173"/>
                  </a:cubicBezTo>
                  <a:cubicBezTo>
                    <a:pt x="4351" y="14577"/>
                    <a:pt x="4972" y="14625"/>
                    <a:pt x="5649" y="14422"/>
                  </a:cubicBezTo>
                  <a:cubicBezTo>
                    <a:pt x="5714" y="14403"/>
                    <a:pt x="5743" y="14351"/>
                    <a:pt x="5743" y="14299"/>
                  </a:cubicBezTo>
                  <a:cubicBezTo>
                    <a:pt x="5757" y="14298"/>
                    <a:pt x="5770" y="14295"/>
                    <a:pt x="5784" y="14289"/>
                  </a:cubicBezTo>
                  <a:cubicBezTo>
                    <a:pt x="6620" y="13913"/>
                    <a:pt x="7214" y="13195"/>
                    <a:pt x="7887" y="12597"/>
                  </a:cubicBezTo>
                  <a:cubicBezTo>
                    <a:pt x="8702" y="11872"/>
                    <a:pt x="9580" y="11223"/>
                    <a:pt x="10459" y="10580"/>
                  </a:cubicBezTo>
                  <a:cubicBezTo>
                    <a:pt x="12044" y="9423"/>
                    <a:pt x="13637" y="8276"/>
                    <a:pt x="14946" y="6801"/>
                  </a:cubicBezTo>
                  <a:cubicBezTo>
                    <a:pt x="15009" y="6730"/>
                    <a:pt x="14993" y="6644"/>
                    <a:pt x="14946" y="6588"/>
                  </a:cubicBezTo>
                  <a:cubicBezTo>
                    <a:pt x="14946" y="6588"/>
                    <a:pt x="14946" y="6586"/>
                    <a:pt x="14945" y="6585"/>
                  </a:cubicBezTo>
                  <a:cubicBezTo>
                    <a:pt x="14573" y="5964"/>
                    <a:pt x="14044" y="5464"/>
                    <a:pt x="13630" y="4874"/>
                  </a:cubicBezTo>
                  <a:cubicBezTo>
                    <a:pt x="13340" y="4462"/>
                    <a:pt x="13110" y="4013"/>
                    <a:pt x="12740" y="3668"/>
                  </a:cubicBezTo>
                  <a:cubicBezTo>
                    <a:pt x="12775" y="3642"/>
                    <a:pt x="12808" y="3614"/>
                    <a:pt x="12843" y="3588"/>
                  </a:cubicBezTo>
                  <a:cubicBezTo>
                    <a:pt x="12848" y="3588"/>
                    <a:pt x="12852" y="3589"/>
                    <a:pt x="12856" y="3589"/>
                  </a:cubicBezTo>
                  <a:cubicBezTo>
                    <a:pt x="12857" y="3589"/>
                    <a:pt x="12858" y="3589"/>
                    <a:pt x="12859" y="3589"/>
                  </a:cubicBezTo>
                  <a:cubicBezTo>
                    <a:pt x="13666" y="3513"/>
                    <a:pt x="12135" y="1985"/>
                    <a:pt x="11985" y="1822"/>
                  </a:cubicBezTo>
                  <a:cubicBezTo>
                    <a:pt x="11456" y="1248"/>
                    <a:pt x="10465" y="1"/>
                    <a:pt x="9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63427" y="1229158"/>
              <a:ext cx="49542" cy="45018"/>
            </a:xfrm>
            <a:custGeom>
              <a:rect b="b" l="l" r="r" t="t"/>
              <a:pathLst>
                <a:path extrusionOk="0" h="1552" w="1708">
                  <a:moveTo>
                    <a:pt x="1091" y="290"/>
                  </a:moveTo>
                  <a:cubicBezTo>
                    <a:pt x="1116" y="290"/>
                    <a:pt x="1142" y="296"/>
                    <a:pt x="1169" y="312"/>
                  </a:cubicBezTo>
                  <a:cubicBezTo>
                    <a:pt x="1243" y="356"/>
                    <a:pt x="1315" y="441"/>
                    <a:pt x="1382" y="520"/>
                  </a:cubicBezTo>
                  <a:cubicBezTo>
                    <a:pt x="1197" y="694"/>
                    <a:pt x="1011" y="866"/>
                    <a:pt x="825" y="1039"/>
                  </a:cubicBezTo>
                  <a:cubicBezTo>
                    <a:pt x="761" y="1099"/>
                    <a:pt x="637" y="1268"/>
                    <a:pt x="540" y="1268"/>
                  </a:cubicBezTo>
                  <a:cubicBezTo>
                    <a:pt x="537" y="1268"/>
                    <a:pt x="534" y="1268"/>
                    <a:pt x="530" y="1267"/>
                  </a:cubicBezTo>
                  <a:cubicBezTo>
                    <a:pt x="439" y="1258"/>
                    <a:pt x="289" y="1054"/>
                    <a:pt x="230" y="985"/>
                  </a:cubicBezTo>
                  <a:cubicBezTo>
                    <a:pt x="226" y="981"/>
                    <a:pt x="220" y="978"/>
                    <a:pt x="215" y="973"/>
                  </a:cubicBezTo>
                  <a:cubicBezTo>
                    <a:pt x="221" y="970"/>
                    <a:pt x="226" y="970"/>
                    <a:pt x="232" y="965"/>
                  </a:cubicBezTo>
                  <a:cubicBezTo>
                    <a:pt x="451" y="818"/>
                    <a:pt x="627" y="609"/>
                    <a:pt x="836" y="445"/>
                  </a:cubicBezTo>
                  <a:cubicBezTo>
                    <a:pt x="919" y="380"/>
                    <a:pt x="1000" y="290"/>
                    <a:pt x="1091" y="290"/>
                  </a:cubicBezTo>
                  <a:close/>
                  <a:moveTo>
                    <a:pt x="1100" y="0"/>
                  </a:moveTo>
                  <a:cubicBezTo>
                    <a:pt x="1056" y="0"/>
                    <a:pt x="1009" y="11"/>
                    <a:pt x="959" y="36"/>
                  </a:cubicBezTo>
                  <a:cubicBezTo>
                    <a:pt x="651" y="186"/>
                    <a:pt x="260" y="527"/>
                    <a:pt x="81" y="816"/>
                  </a:cubicBezTo>
                  <a:cubicBezTo>
                    <a:pt x="52" y="863"/>
                    <a:pt x="70" y="918"/>
                    <a:pt x="106" y="952"/>
                  </a:cubicBezTo>
                  <a:cubicBezTo>
                    <a:pt x="96" y="957"/>
                    <a:pt x="74" y="963"/>
                    <a:pt x="63" y="973"/>
                  </a:cubicBezTo>
                  <a:cubicBezTo>
                    <a:pt x="59" y="978"/>
                    <a:pt x="56" y="981"/>
                    <a:pt x="51" y="985"/>
                  </a:cubicBezTo>
                  <a:cubicBezTo>
                    <a:pt x="15" y="1022"/>
                    <a:pt x="0" y="1093"/>
                    <a:pt x="32" y="1138"/>
                  </a:cubicBezTo>
                  <a:cubicBezTo>
                    <a:pt x="138" y="1289"/>
                    <a:pt x="343" y="1552"/>
                    <a:pt x="559" y="1552"/>
                  </a:cubicBezTo>
                  <a:cubicBezTo>
                    <a:pt x="598" y="1552"/>
                    <a:pt x="637" y="1543"/>
                    <a:pt x="676" y="1523"/>
                  </a:cubicBezTo>
                  <a:cubicBezTo>
                    <a:pt x="829" y="1447"/>
                    <a:pt x="969" y="1265"/>
                    <a:pt x="1092" y="1149"/>
                  </a:cubicBezTo>
                  <a:cubicBezTo>
                    <a:pt x="1279" y="973"/>
                    <a:pt x="1468" y="798"/>
                    <a:pt x="1656" y="621"/>
                  </a:cubicBezTo>
                  <a:cubicBezTo>
                    <a:pt x="1708" y="573"/>
                    <a:pt x="1703" y="486"/>
                    <a:pt x="1656" y="436"/>
                  </a:cubicBezTo>
                  <a:cubicBezTo>
                    <a:pt x="1500" y="278"/>
                    <a:pt x="1329" y="0"/>
                    <a:pt x="1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158392" y="1325926"/>
              <a:ext cx="59347" cy="45859"/>
            </a:xfrm>
            <a:custGeom>
              <a:rect b="b" l="l" r="r" t="t"/>
              <a:pathLst>
                <a:path extrusionOk="0" h="1581" w="2046">
                  <a:moveTo>
                    <a:pt x="2016" y="0"/>
                  </a:moveTo>
                  <a:cubicBezTo>
                    <a:pt x="2011" y="0"/>
                    <a:pt x="2006" y="2"/>
                    <a:pt x="2002" y="6"/>
                  </a:cubicBezTo>
                  <a:cubicBezTo>
                    <a:pt x="1387" y="577"/>
                    <a:pt x="731" y="1076"/>
                    <a:pt x="26" y="1529"/>
                  </a:cubicBezTo>
                  <a:cubicBezTo>
                    <a:pt x="0" y="1545"/>
                    <a:pt x="15" y="1580"/>
                    <a:pt x="39" y="1580"/>
                  </a:cubicBezTo>
                  <a:cubicBezTo>
                    <a:pt x="44" y="1580"/>
                    <a:pt x="49" y="1579"/>
                    <a:pt x="54" y="1576"/>
                  </a:cubicBezTo>
                  <a:cubicBezTo>
                    <a:pt x="783" y="1167"/>
                    <a:pt x="1452" y="639"/>
                    <a:pt x="2031" y="35"/>
                  </a:cubicBezTo>
                  <a:cubicBezTo>
                    <a:pt x="2045" y="20"/>
                    <a:pt x="2032" y="0"/>
                    <a:pt x="2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7965844" y="4117522"/>
            <a:ext cx="687677" cy="703246"/>
            <a:chOff x="152949" y="214100"/>
            <a:chExt cx="849299" cy="868527"/>
          </a:xfrm>
        </p:grpSpPr>
        <p:sp>
          <p:nvSpPr>
            <p:cNvPr id="22" name="Google Shape;22;p2"/>
            <p:cNvSpPr/>
            <p:nvPr/>
          </p:nvSpPr>
          <p:spPr>
            <a:xfrm>
              <a:off x="363885" y="223306"/>
              <a:ext cx="512816" cy="51315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52949" y="794545"/>
              <a:ext cx="274423" cy="27443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48006" y="214100"/>
              <a:ext cx="554242" cy="531720"/>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36117" y="780737"/>
              <a:ext cx="316959" cy="301890"/>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txBox="1"/>
          <p:nvPr>
            <p:ph type="ctrTitle"/>
          </p:nvPr>
        </p:nvSpPr>
        <p:spPr>
          <a:xfrm>
            <a:off x="2541150" y="1799700"/>
            <a:ext cx="4061700" cy="14637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3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7" name="Google Shape;27;p2"/>
          <p:cNvSpPr/>
          <p:nvPr/>
        </p:nvSpPr>
        <p:spPr>
          <a:xfrm flipH="1" rot="5400000">
            <a:off x="525" y="-24251"/>
            <a:ext cx="772955" cy="793044"/>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2"/>
          <p:cNvGrpSpPr/>
          <p:nvPr/>
        </p:nvGrpSpPr>
        <p:grpSpPr>
          <a:xfrm>
            <a:off x="4331487" y="3493397"/>
            <a:ext cx="522715" cy="98188"/>
            <a:chOff x="6335000" y="2972225"/>
            <a:chExt cx="743867" cy="139750"/>
          </a:xfrm>
        </p:grpSpPr>
        <p:sp>
          <p:nvSpPr>
            <p:cNvPr id="29" name="Google Shape;29;p2"/>
            <p:cNvSpPr/>
            <p:nvPr/>
          </p:nvSpPr>
          <p:spPr>
            <a:xfrm>
              <a:off x="6335000" y="2972225"/>
              <a:ext cx="743867" cy="54069"/>
            </a:xfrm>
            <a:custGeom>
              <a:rect b="b" l="l" r="r" t="t"/>
              <a:pathLst>
                <a:path extrusionOk="0" h="496" w="6824">
                  <a:moveTo>
                    <a:pt x="220" y="1"/>
                  </a:moveTo>
                  <a:cubicBezTo>
                    <a:pt x="147" y="1"/>
                    <a:pt x="73" y="68"/>
                    <a:pt x="1" y="105"/>
                  </a:cubicBezTo>
                  <a:cubicBezTo>
                    <a:pt x="56" y="170"/>
                    <a:pt x="103" y="280"/>
                    <a:pt x="169" y="293"/>
                  </a:cubicBezTo>
                  <a:cubicBezTo>
                    <a:pt x="390" y="336"/>
                    <a:pt x="617" y="353"/>
                    <a:pt x="843" y="365"/>
                  </a:cubicBezTo>
                  <a:cubicBezTo>
                    <a:pt x="1720" y="411"/>
                    <a:pt x="2596" y="452"/>
                    <a:pt x="3473" y="496"/>
                  </a:cubicBezTo>
                  <a:cubicBezTo>
                    <a:pt x="3474" y="472"/>
                    <a:pt x="3476" y="449"/>
                    <a:pt x="3477" y="425"/>
                  </a:cubicBezTo>
                  <a:cubicBezTo>
                    <a:pt x="4506" y="437"/>
                    <a:pt x="5535" y="452"/>
                    <a:pt x="6564" y="454"/>
                  </a:cubicBezTo>
                  <a:cubicBezTo>
                    <a:pt x="6564" y="454"/>
                    <a:pt x="6565" y="454"/>
                    <a:pt x="6565" y="454"/>
                  </a:cubicBezTo>
                  <a:cubicBezTo>
                    <a:pt x="6651" y="454"/>
                    <a:pt x="6737" y="365"/>
                    <a:pt x="6823" y="316"/>
                  </a:cubicBezTo>
                  <a:cubicBezTo>
                    <a:pt x="6736" y="266"/>
                    <a:pt x="6649" y="175"/>
                    <a:pt x="6560" y="173"/>
                  </a:cubicBezTo>
                  <a:cubicBezTo>
                    <a:pt x="5569" y="147"/>
                    <a:pt x="4578" y="144"/>
                    <a:pt x="3587" y="117"/>
                  </a:cubicBezTo>
                  <a:cubicBezTo>
                    <a:pt x="2465" y="86"/>
                    <a:pt x="1343" y="35"/>
                    <a:pt x="222" y="1"/>
                  </a:cubicBezTo>
                  <a:cubicBezTo>
                    <a:pt x="221" y="1"/>
                    <a:pt x="22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549201" y="3065101"/>
              <a:ext cx="360379" cy="46874"/>
            </a:xfrm>
            <a:custGeom>
              <a:rect b="b" l="l" r="r" t="t"/>
              <a:pathLst>
                <a:path extrusionOk="0" h="430" w="3306">
                  <a:moveTo>
                    <a:pt x="220" y="1"/>
                  </a:moveTo>
                  <a:cubicBezTo>
                    <a:pt x="149" y="1"/>
                    <a:pt x="74" y="72"/>
                    <a:pt x="1" y="110"/>
                  </a:cubicBezTo>
                  <a:cubicBezTo>
                    <a:pt x="59" y="172"/>
                    <a:pt x="105" y="254"/>
                    <a:pt x="176" y="290"/>
                  </a:cubicBezTo>
                  <a:cubicBezTo>
                    <a:pt x="256" y="329"/>
                    <a:pt x="357" y="337"/>
                    <a:pt x="451" y="342"/>
                  </a:cubicBezTo>
                  <a:cubicBezTo>
                    <a:pt x="864" y="367"/>
                    <a:pt x="1278" y="385"/>
                    <a:pt x="1691" y="405"/>
                  </a:cubicBezTo>
                  <a:cubicBezTo>
                    <a:pt x="1692" y="394"/>
                    <a:pt x="1693" y="383"/>
                    <a:pt x="1693" y="372"/>
                  </a:cubicBezTo>
                  <a:cubicBezTo>
                    <a:pt x="2136" y="394"/>
                    <a:pt x="2578" y="425"/>
                    <a:pt x="3019" y="430"/>
                  </a:cubicBezTo>
                  <a:cubicBezTo>
                    <a:pt x="3020" y="430"/>
                    <a:pt x="3020" y="430"/>
                    <a:pt x="3021" y="430"/>
                  </a:cubicBezTo>
                  <a:cubicBezTo>
                    <a:pt x="3115" y="430"/>
                    <a:pt x="3210" y="335"/>
                    <a:pt x="3306" y="284"/>
                  </a:cubicBezTo>
                  <a:cubicBezTo>
                    <a:pt x="3209" y="232"/>
                    <a:pt x="3113" y="182"/>
                    <a:pt x="3016" y="131"/>
                  </a:cubicBezTo>
                  <a:cubicBezTo>
                    <a:pt x="3012" y="129"/>
                    <a:pt x="3008" y="128"/>
                    <a:pt x="3004" y="128"/>
                  </a:cubicBezTo>
                  <a:cubicBezTo>
                    <a:pt x="2999" y="128"/>
                    <a:pt x="2993" y="129"/>
                    <a:pt x="2988" y="129"/>
                  </a:cubicBezTo>
                  <a:cubicBezTo>
                    <a:pt x="2067" y="85"/>
                    <a:pt x="1147" y="37"/>
                    <a:pt x="225" y="1"/>
                  </a:cubicBezTo>
                  <a:cubicBezTo>
                    <a:pt x="224" y="1"/>
                    <a:pt x="222"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 name="Google Shape;31;p2"/>
          <p:cNvSpPr/>
          <p:nvPr/>
        </p:nvSpPr>
        <p:spPr>
          <a:xfrm>
            <a:off x="1391750" y="862625"/>
            <a:ext cx="812990" cy="738257"/>
          </a:xfrm>
          <a:custGeom>
            <a:rect b="b" l="l" r="r" t="t"/>
            <a:pathLst>
              <a:path extrusionOk="0" h="5048" w="5559">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541509" y="959442"/>
            <a:ext cx="825860" cy="756977"/>
          </a:xfrm>
          <a:custGeom>
            <a:rect b="b" l="l" r="r" t="t"/>
            <a:pathLst>
              <a:path extrusionOk="0" h="5176" w="5647">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98700" y="315355"/>
            <a:ext cx="793058" cy="923323"/>
          </a:xfrm>
          <a:custGeom>
            <a:rect b="b" l="l" r="r" t="t"/>
            <a:pathLst>
              <a:path extrusionOk="0" h="9987" w="8578">
                <a:moveTo>
                  <a:pt x="7415" y="125"/>
                </a:moveTo>
                <a:cubicBezTo>
                  <a:pt x="7632" y="193"/>
                  <a:pt x="7854" y="253"/>
                  <a:pt x="8044" y="382"/>
                </a:cubicBezTo>
                <a:cubicBezTo>
                  <a:pt x="8227" y="505"/>
                  <a:pt x="8317" y="661"/>
                  <a:pt x="8427" y="838"/>
                </a:cubicBezTo>
                <a:cubicBezTo>
                  <a:pt x="8423" y="841"/>
                  <a:pt x="8418" y="843"/>
                  <a:pt x="8413" y="847"/>
                </a:cubicBezTo>
                <a:cubicBezTo>
                  <a:pt x="8266" y="982"/>
                  <a:pt x="8148" y="1169"/>
                  <a:pt x="8039" y="1342"/>
                </a:cubicBezTo>
                <a:cubicBezTo>
                  <a:pt x="7955" y="1206"/>
                  <a:pt x="7854" y="1086"/>
                  <a:pt x="7775" y="1019"/>
                </a:cubicBezTo>
                <a:cubicBezTo>
                  <a:pt x="7636" y="899"/>
                  <a:pt x="7300" y="704"/>
                  <a:pt x="7010" y="653"/>
                </a:cubicBezTo>
                <a:cubicBezTo>
                  <a:pt x="7016" y="648"/>
                  <a:pt x="7020" y="643"/>
                  <a:pt x="7023" y="634"/>
                </a:cubicBezTo>
                <a:cubicBezTo>
                  <a:pt x="7036" y="588"/>
                  <a:pt x="7111" y="524"/>
                  <a:pt x="7141" y="485"/>
                </a:cubicBezTo>
                <a:cubicBezTo>
                  <a:pt x="7178" y="438"/>
                  <a:pt x="7215" y="391"/>
                  <a:pt x="7252" y="344"/>
                </a:cubicBezTo>
                <a:cubicBezTo>
                  <a:pt x="7307" y="274"/>
                  <a:pt x="7370" y="203"/>
                  <a:pt x="7415" y="125"/>
                </a:cubicBezTo>
                <a:close/>
                <a:moveTo>
                  <a:pt x="6936" y="781"/>
                </a:moveTo>
                <a:cubicBezTo>
                  <a:pt x="7160" y="781"/>
                  <a:pt x="7410" y="919"/>
                  <a:pt x="7573" y="1034"/>
                </a:cubicBezTo>
                <a:cubicBezTo>
                  <a:pt x="7781" y="1180"/>
                  <a:pt x="8396" y="1779"/>
                  <a:pt x="7882" y="1962"/>
                </a:cubicBezTo>
                <a:cubicBezTo>
                  <a:pt x="7819" y="1724"/>
                  <a:pt x="7562" y="1428"/>
                  <a:pt x="7435" y="1332"/>
                </a:cubicBezTo>
                <a:cubicBezTo>
                  <a:pt x="7256" y="1194"/>
                  <a:pt x="6887" y="959"/>
                  <a:pt x="6594" y="953"/>
                </a:cubicBezTo>
                <a:cubicBezTo>
                  <a:pt x="6684" y="827"/>
                  <a:pt x="6806" y="781"/>
                  <a:pt x="6936" y="781"/>
                </a:cubicBezTo>
                <a:close/>
                <a:moveTo>
                  <a:pt x="6730" y="1882"/>
                </a:moveTo>
                <a:cubicBezTo>
                  <a:pt x="6748" y="1897"/>
                  <a:pt x="6766" y="1911"/>
                  <a:pt x="6783" y="1927"/>
                </a:cubicBezTo>
                <a:cubicBezTo>
                  <a:pt x="6811" y="1953"/>
                  <a:pt x="6837" y="1979"/>
                  <a:pt x="6864" y="2006"/>
                </a:cubicBezTo>
                <a:cubicBezTo>
                  <a:pt x="6859" y="2010"/>
                  <a:pt x="6856" y="2013"/>
                  <a:pt x="6851" y="2019"/>
                </a:cubicBezTo>
                <a:cubicBezTo>
                  <a:pt x="6812" y="2068"/>
                  <a:pt x="6772" y="2117"/>
                  <a:pt x="6732" y="2167"/>
                </a:cubicBezTo>
                <a:cubicBezTo>
                  <a:pt x="6736" y="2072"/>
                  <a:pt x="6739" y="1975"/>
                  <a:pt x="6730" y="1882"/>
                </a:cubicBezTo>
                <a:close/>
                <a:moveTo>
                  <a:pt x="6596" y="1082"/>
                </a:moveTo>
                <a:cubicBezTo>
                  <a:pt x="6820" y="1082"/>
                  <a:pt x="7073" y="1246"/>
                  <a:pt x="7238" y="1359"/>
                </a:cubicBezTo>
                <a:cubicBezTo>
                  <a:pt x="7358" y="1440"/>
                  <a:pt x="8086" y="2011"/>
                  <a:pt x="7625" y="2185"/>
                </a:cubicBezTo>
                <a:cubicBezTo>
                  <a:pt x="7622" y="2186"/>
                  <a:pt x="7620" y="2189"/>
                  <a:pt x="7617" y="2190"/>
                </a:cubicBezTo>
                <a:cubicBezTo>
                  <a:pt x="7546" y="1965"/>
                  <a:pt x="7323" y="1762"/>
                  <a:pt x="7172" y="1623"/>
                </a:cubicBezTo>
                <a:cubicBezTo>
                  <a:pt x="6964" y="1433"/>
                  <a:pt x="6710" y="1184"/>
                  <a:pt x="6408" y="1184"/>
                </a:cubicBezTo>
                <a:cubicBezTo>
                  <a:pt x="6385" y="1184"/>
                  <a:pt x="6361" y="1185"/>
                  <a:pt x="6337" y="1188"/>
                </a:cubicBezTo>
                <a:cubicBezTo>
                  <a:pt x="6335" y="1188"/>
                  <a:pt x="6334" y="1188"/>
                  <a:pt x="6333" y="1189"/>
                </a:cubicBezTo>
                <a:cubicBezTo>
                  <a:pt x="6409" y="1112"/>
                  <a:pt x="6500" y="1082"/>
                  <a:pt x="6596" y="1082"/>
                </a:cubicBezTo>
                <a:close/>
                <a:moveTo>
                  <a:pt x="6576" y="1765"/>
                </a:moveTo>
                <a:lnTo>
                  <a:pt x="6576" y="1765"/>
                </a:lnTo>
                <a:cubicBezTo>
                  <a:pt x="6615" y="1791"/>
                  <a:pt x="6652" y="1819"/>
                  <a:pt x="6690" y="1848"/>
                </a:cubicBezTo>
                <a:cubicBezTo>
                  <a:pt x="6686" y="1852"/>
                  <a:pt x="6683" y="1856"/>
                  <a:pt x="6682" y="1863"/>
                </a:cubicBezTo>
                <a:cubicBezTo>
                  <a:pt x="6669" y="1982"/>
                  <a:pt x="6677" y="2108"/>
                  <a:pt x="6682" y="2230"/>
                </a:cubicBezTo>
                <a:cubicBezTo>
                  <a:pt x="6644" y="2275"/>
                  <a:pt x="6608" y="2323"/>
                  <a:pt x="6570" y="2368"/>
                </a:cubicBezTo>
                <a:cubicBezTo>
                  <a:pt x="6578" y="2191"/>
                  <a:pt x="6574" y="2011"/>
                  <a:pt x="6548" y="1836"/>
                </a:cubicBezTo>
                <a:cubicBezTo>
                  <a:pt x="6554" y="1829"/>
                  <a:pt x="6560" y="1821"/>
                  <a:pt x="6566" y="1814"/>
                </a:cubicBezTo>
                <a:cubicBezTo>
                  <a:pt x="6579" y="1799"/>
                  <a:pt x="6581" y="1781"/>
                  <a:pt x="6576" y="1765"/>
                </a:cubicBezTo>
                <a:close/>
                <a:moveTo>
                  <a:pt x="6349" y="1316"/>
                </a:moveTo>
                <a:cubicBezTo>
                  <a:pt x="6582" y="1316"/>
                  <a:pt x="6889" y="1534"/>
                  <a:pt x="7046" y="1677"/>
                </a:cubicBezTo>
                <a:cubicBezTo>
                  <a:pt x="7121" y="1744"/>
                  <a:pt x="7195" y="1813"/>
                  <a:pt x="7264" y="1887"/>
                </a:cubicBezTo>
                <a:cubicBezTo>
                  <a:pt x="7329" y="1956"/>
                  <a:pt x="7387" y="2031"/>
                  <a:pt x="7437" y="2111"/>
                </a:cubicBezTo>
                <a:cubicBezTo>
                  <a:pt x="7575" y="2301"/>
                  <a:pt x="7499" y="2440"/>
                  <a:pt x="7211" y="2527"/>
                </a:cubicBezTo>
                <a:cubicBezTo>
                  <a:pt x="7244" y="2483"/>
                  <a:pt x="7278" y="2440"/>
                  <a:pt x="7311" y="2397"/>
                </a:cubicBezTo>
                <a:cubicBezTo>
                  <a:pt x="7317" y="2389"/>
                  <a:pt x="7320" y="2381"/>
                  <a:pt x="7323" y="2374"/>
                </a:cubicBezTo>
                <a:cubicBezTo>
                  <a:pt x="7333" y="2356"/>
                  <a:pt x="7336" y="2334"/>
                  <a:pt x="7320" y="2312"/>
                </a:cubicBezTo>
                <a:cubicBezTo>
                  <a:pt x="7082" y="1990"/>
                  <a:pt x="6706" y="1571"/>
                  <a:pt x="6290" y="1487"/>
                </a:cubicBezTo>
                <a:cubicBezTo>
                  <a:pt x="6280" y="1470"/>
                  <a:pt x="6263" y="1459"/>
                  <a:pt x="6244" y="1459"/>
                </a:cubicBezTo>
                <a:cubicBezTo>
                  <a:pt x="6232" y="1459"/>
                  <a:pt x="6219" y="1463"/>
                  <a:pt x="6208" y="1475"/>
                </a:cubicBezTo>
                <a:cubicBezTo>
                  <a:pt x="6156" y="1525"/>
                  <a:pt x="6106" y="1578"/>
                  <a:pt x="6054" y="1628"/>
                </a:cubicBezTo>
                <a:cubicBezTo>
                  <a:pt x="6091" y="1398"/>
                  <a:pt x="6206" y="1316"/>
                  <a:pt x="6349" y="1316"/>
                </a:cubicBezTo>
                <a:close/>
                <a:moveTo>
                  <a:pt x="6495" y="1900"/>
                </a:moveTo>
                <a:cubicBezTo>
                  <a:pt x="6505" y="2082"/>
                  <a:pt x="6513" y="2262"/>
                  <a:pt x="6509" y="2444"/>
                </a:cubicBezTo>
                <a:cubicBezTo>
                  <a:pt x="6456" y="2509"/>
                  <a:pt x="6403" y="2576"/>
                  <a:pt x="6351" y="2641"/>
                </a:cubicBezTo>
                <a:cubicBezTo>
                  <a:pt x="6358" y="2541"/>
                  <a:pt x="6349" y="2438"/>
                  <a:pt x="6350" y="2337"/>
                </a:cubicBezTo>
                <a:cubicBezTo>
                  <a:pt x="6351" y="2247"/>
                  <a:pt x="6360" y="2156"/>
                  <a:pt x="6356" y="2067"/>
                </a:cubicBezTo>
                <a:cubicBezTo>
                  <a:pt x="6403" y="2011"/>
                  <a:pt x="6449" y="1955"/>
                  <a:pt x="6495" y="1900"/>
                </a:cubicBezTo>
                <a:close/>
                <a:moveTo>
                  <a:pt x="6287" y="2149"/>
                </a:moveTo>
                <a:lnTo>
                  <a:pt x="6287" y="2149"/>
                </a:lnTo>
                <a:cubicBezTo>
                  <a:pt x="6269" y="2315"/>
                  <a:pt x="6279" y="2503"/>
                  <a:pt x="6312" y="2653"/>
                </a:cubicBezTo>
                <a:cubicBezTo>
                  <a:pt x="6313" y="2662"/>
                  <a:pt x="6321" y="2667"/>
                  <a:pt x="6328" y="2667"/>
                </a:cubicBezTo>
                <a:cubicBezTo>
                  <a:pt x="6329" y="2667"/>
                  <a:pt x="6329" y="2667"/>
                  <a:pt x="6330" y="2667"/>
                </a:cubicBezTo>
                <a:lnTo>
                  <a:pt x="6330" y="2667"/>
                </a:lnTo>
                <a:cubicBezTo>
                  <a:pt x="6265" y="2747"/>
                  <a:pt x="6199" y="2828"/>
                  <a:pt x="6134" y="2908"/>
                </a:cubicBezTo>
                <a:cubicBezTo>
                  <a:pt x="6134" y="2717"/>
                  <a:pt x="6137" y="2525"/>
                  <a:pt x="6134" y="2334"/>
                </a:cubicBezTo>
                <a:cubicBezTo>
                  <a:pt x="6185" y="2272"/>
                  <a:pt x="6236" y="2211"/>
                  <a:pt x="6287" y="2149"/>
                </a:cubicBezTo>
                <a:close/>
                <a:moveTo>
                  <a:pt x="6069" y="2411"/>
                </a:moveTo>
                <a:cubicBezTo>
                  <a:pt x="6063" y="2594"/>
                  <a:pt x="6073" y="2782"/>
                  <a:pt x="6088" y="2963"/>
                </a:cubicBezTo>
                <a:cubicBezTo>
                  <a:pt x="6021" y="3046"/>
                  <a:pt x="5954" y="3129"/>
                  <a:pt x="5886" y="3212"/>
                </a:cubicBezTo>
                <a:cubicBezTo>
                  <a:pt x="5898" y="3013"/>
                  <a:pt x="5910" y="2810"/>
                  <a:pt x="5901" y="2612"/>
                </a:cubicBezTo>
                <a:cubicBezTo>
                  <a:pt x="5957" y="2545"/>
                  <a:pt x="6013" y="2478"/>
                  <a:pt x="6069" y="2411"/>
                </a:cubicBezTo>
                <a:close/>
                <a:moveTo>
                  <a:pt x="5834" y="2693"/>
                </a:moveTo>
                <a:lnTo>
                  <a:pt x="5834" y="2693"/>
                </a:lnTo>
                <a:cubicBezTo>
                  <a:pt x="5826" y="2883"/>
                  <a:pt x="5834" y="3078"/>
                  <a:pt x="5841" y="3267"/>
                </a:cubicBezTo>
                <a:cubicBezTo>
                  <a:pt x="5786" y="3334"/>
                  <a:pt x="5732" y="3401"/>
                  <a:pt x="5677" y="3468"/>
                </a:cubicBezTo>
                <a:cubicBezTo>
                  <a:pt x="5693" y="3265"/>
                  <a:pt x="5708" y="3055"/>
                  <a:pt x="5701" y="2853"/>
                </a:cubicBezTo>
                <a:cubicBezTo>
                  <a:pt x="5745" y="2800"/>
                  <a:pt x="5790" y="2746"/>
                  <a:pt x="5834" y="2693"/>
                </a:cubicBezTo>
                <a:close/>
                <a:moveTo>
                  <a:pt x="5637" y="2929"/>
                </a:moveTo>
                <a:lnTo>
                  <a:pt x="5637" y="2929"/>
                </a:lnTo>
                <a:cubicBezTo>
                  <a:pt x="5621" y="3128"/>
                  <a:pt x="5625" y="3334"/>
                  <a:pt x="5626" y="3530"/>
                </a:cubicBezTo>
                <a:cubicBezTo>
                  <a:pt x="5579" y="3587"/>
                  <a:pt x="5533" y="3644"/>
                  <a:pt x="5487" y="3699"/>
                </a:cubicBezTo>
                <a:cubicBezTo>
                  <a:pt x="5493" y="3500"/>
                  <a:pt x="5502" y="3299"/>
                  <a:pt x="5495" y="3101"/>
                </a:cubicBezTo>
                <a:cubicBezTo>
                  <a:pt x="5542" y="3044"/>
                  <a:pt x="5590" y="2987"/>
                  <a:pt x="5637" y="2929"/>
                </a:cubicBezTo>
                <a:close/>
                <a:moveTo>
                  <a:pt x="5445" y="3161"/>
                </a:moveTo>
                <a:cubicBezTo>
                  <a:pt x="5426" y="3354"/>
                  <a:pt x="5433" y="3555"/>
                  <a:pt x="5447" y="3748"/>
                </a:cubicBezTo>
                <a:cubicBezTo>
                  <a:pt x="5382" y="3826"/>
                  <a:pt x="5317" y="3905"/>
                  <a:pt x="5253" y="3983"/>
                </a:cubicBezTo>
                <a:cubicBezTo>
                  <a:pt x="5254" y="3781"/>
                  <a:pt x="5267" y="3577"/>
                  <a:pt x="5266" y="3376"/>
                </a:cubicBezTo>
                <a:cubicBezTo>
                  <a:pt x="5325" y="3304"/>
                  <a:pt x="5385" y="3232"/>
                  <a:pt x="5445" y="3161"/>
                </a:cubicBezTo>
                <a:close/>
                <a:moveTo>
                  <a:pt x="5199" y="3456"/>
                </a:moveTo>
                <a:cubicBezTo>
                  <a:pt x="5186" y="3642"/>
                  <a:pt x="5197" y="3832"/>
                  <a:pt x="5208" y="4015"/>
                </a:cubicBezTo>
                <a:cubicBezTo>
                  <a:pt x="5209" y="4021"/>
                  <a:pt x="5212" y="4025"/>
                  <a:pt x="5215" y="4029"/>
                </a:cubicBezTo>
                <a:cubicBezTo>
                  <a:pt x="5168" y="4085"/>
                  <a:pt x="5121" y="4142"/>
                  <a:pt x="5074" y="4199"/>
                </a:cubicBezTo>
                <a:cubicBezTo>
                  <a:pt x="5084" y="4002"/>
                  <a:pt x="5091" y="3797"/>
                  <a:pt x="5076" y="3602"/>
                </a:cubicBezTo>
                <a:cubicBezTo>
                  <a:pt x="5117" y="3554"/>
                  <a:pt x="5158" y="3505"/>
                  <a:pt x="5199" y="3456"/>
                </a:cubicBezTo>
                <a:close/>
                <a:moveTo>
                  <a:pt x="5012" y="3680"/>
                </a:moveTo>
                <a:cubicBezTo>
                  <a:pt x="5003" y="3872"/>
                  <a:pt x="5012" y="4071"/>
                  <a:pt x="5022" y="4262"/>
                </a:cubicBezTo>
                <a:cubicBezTo>
                  <a:pt x="4961" y="4335"/>
                  <a:pt x="4901" y="4408"/>
                  <a:pt x="4840" y="4482"/>
                </a:cubicBezTo>
                <a:cubicBezTo>
                  <a:pt x="4861" y="4272"/>
                  <a:pt x="4874" y="4060"/>
                  <a:pt x="4870" y="3850"/>
                </a:cubicBezTo>
                <a:cubicBezTo>
                  <a:pt x="4917" y="3793"/>
                  <a:pt x="4965" y="3737"/>
                  <a:pt x="5012" y="3680"/>
                </a:cubicBezTo>
                <a:close/>
                <a:moveTo>
                  <a:pt x="4817" y="3913"/>
                </a:moveTo>
                <a:cubicBezTo>
                  <a:pt x="4809" y="4119"/>
                  <a:pt x="4806" y="4325"/>
                  <a:pt x="4800" y="4530"/>
                </a:cubicBezTo>
                <a:cubicBezTo>
                  <a:pt x="4749" y="4592"/>
                  <a:pt x="4697" y="4653"/>
                  <a:pt x="4647" y="4715"/>
                </a:cubicBezTo>
                <a:cubicBezTo>
                  <a:pt x="4665" y="4504"/>
                  <a:pt x="4683" y="4287"/>
                  <a:pt x="4683" y="4075"/>
                </a:cubicBezTo>
                <a:cubicBezTo>
                  <a:pt x="4727" y="4021"/>
                  <a:pt x="4772" y="3967"/>
                  <a:pt x="4817" y="3913"/>
                </a:cubicBezTo>
                <a:close/>
                <a:moveTo>
                  <a:pt x="4621" y="4149"/>
                </a:moveTo>
                <a:cubicBezTo>
                  <a:pt x="4606" y="4353"/>
                  <a:pt x="4607" y="4560"/>
                  <a:pt x="4607" y="4762"/>
                </a:cubicBezTo>
                <a:cubicBezTo>
                  <a:pt x="4566" y="4811"/>
                  <a:pt x="4526" y="4859"/>
                  <a:pt x="4486" y="4908"/>
                </a:cubicBezTo>
                <a:cubicBezTo>
                  <a:pt x="4487" y="4713"/>
                  <a:pt x="4491" y="4516"/>
                  <a:pt x="4476" y="4324"/>
                </a:cubicBezTo>
                <a:cubicBezTo>
                  <a:pt x="4524" y="4265"/>
                  <a:pt x="4573" y="4208"/>
                  <a:pt x="4621" y="4149"/>
                </a:cubicBezTo>
                <a:close/>
                <a:moveTo>
                  <a:pt x="4421" y="4389"/>
                </a:moveTo>
                <a:lnTo>
                  <a:pt x="4421" y="4389"/>
                </a:lnTo>
                <a:cubicBezTo>
                  <a:pt x="4409" y="4580"/>
                  <a:pt x="4422" y="4777"/>
                  <a:pt x="4437" y="4967"/>
                </a:cubicBezTo>
                <a:cubicBezTo>
                  <a:pt x="4368" y="5049"/>
                  <a:pt x="4300" y="5131"/>
                  <a:pt x="4232" y="5213"/>
                </a:cubicBezTo>
                <a:cubicBezTo>
                  <a:pt x="4249" y="5001"/>
                  <a:pt x="4265" y="4787"/>
                  <a:pt x="4269" y="4573"/>
                </a:cubicBezTo>
                <a:cubicBezTo>
                  <a:pt x="4319" y="4512"/>
                  <a:pt x="4370" y="4451"/>
                  <a:pt x="4421" y="4389"/>
                </a:cubicBezTo>
                <a:close/>
                <a:moveTo>
                  <a:pt x="4213" y="4641"/>
                </a:moveTo>
                <a:cubicBezTo>
                  <a:pt x="4198" y="4848"/>
                  <a:pt x="4195" y="5058"/>
                  <a:pt x="4189" y="5265"/>
                </a:cubicBezTo>
                <a:cubicBezTo>
                  <a:pt x="4144" y="5320"/>
                  <a:pt x="4098" y="5375"/>
                  <a:pt x="4052" y="5429"/>
                </a:cubicBezTo>
                <a:cubicBezTo>
                  <a:pt x="4064" y="5340"/>
                  <a:pt x="4064" y="5248"/>
                  <a:pt x="4069" y="5158"/>
                </a:cubicBezTo>
                <a:cubicBezTo>
                  <a:pt x="4075" y="5037"/>
                  <a:pt x="4084" y="4917"/>
                  <a:pt x="4085" y="4796"/>
                </a:cubicBezTo>
                <a:cubicBezTo>
                  <a:pt x="4128" y="4744"/>
                  <a:pt x="4171" y="4693"/>
                  <a:pt x="4213" y="4641"/>
                </a:cubicBezTo>
                <a:close/>
                <a:moveTo>
                  <a:pt x="4028" y="4866"/>
                </a:moveTo>
                <a:lnTo>
                  <a:pt x="4028" y="4866"/>
                </a:lnTo>
                <a:cubicBezTo>
                  <a:pt x="4022" y="4963"/>
                  <a:pt x="4020" y="5061"/>
                  <a:pt x="4016" y="5158"/>
                </a:cubicBezTo>
                <a:cubicBezTo>
                  <a:pt x="4011" y="5264"/>
                  <a:pt x="4001" y="5373"/>
                  <a:pt x="4011" y="5480"/>
                </a:cubicBezTo>
                <a:cubicBezTo>
                  <a:pt x="3953" y="5550"/>
                  <a:pt x="3895" y="5619"/>
                  <a:pt x="3837" y="5689"/>
                </a:cubicBezTo>
                <a:cubicBezTo>
                  <a:pt x="3857" y="5480"/>
                  <a:pt x="3878" y="5265"/>
                  <a:pt x="3871" y="5058"/>
                </a:cubicBezTo>
                <a:cubicBezTo>
                  <a:pt x="3896" y="5028"/>
                  <a:pt x="3919" y="4998"/>
                  <a:pt x="3944" y="4968"/>
                </a:cubicBezTo>
                <a:cubicBezTo>
                  <a:pt x="3972" y="4934"/>
                  <a:pt x="4000" y="4900"/>
                  <a:pt x="4028" y="4866"/>
                </a:cubicBezTo>
                <a:close/>
                <a:moveTo>
                  <a:pt x="3819" y="5123"/>
                </a:moveTo>
                <a:lnTo>
                  <a:pt x="3819" y="5123"/>
                </a:lnTo>
                <a:cubicBezTo>
                  <a:pt x="3795" y="5328"/>
                  <a:pt x="3794" y="5541"/>
                  <a:pt x="3789" y="5746"/>
                </a:cubicBezTo>
                <a:cubicBezTo>
                  <a:pt x="3730" y="5819"/>
                  <a:pt x="3671" y="5890"/>
                  <a:pt x="3611" y="5963"/>
                </a:cubicBezTo>
                <a:cubicBezTo>
                  <a:pt x="3643" y="5743"/>
                  <a:pt x="3670" y="5519"/>
                  <a:pt x="3678" y="5299"/>
                </a:cubicBezTo>
                <a:cubicBezTo>
                  <a:pt x="3725" y="5240"/>
                  <a:pt x="3772" y="5182"/>
                  <a:pt x="3819" y="5123"/>
                </a:cubicBezTo>
                <a:close/>
                <a:moveTo>
                  <a:pt x="3615" y="5378"/>
                </a:moveTo>
                <a:lnTo>
                  <a:pt x="3615" y="5378"/>
                </a:lnTo>
                <a:cubicBezTo>
                  <a:pt x="3585" y="5592"/>
                  <a:pt x="3570" y="5811"/>
                  <a:pt x="3559" y="6025"/>
                </a:cubicBezTo>
                <a:cubicBezTo>
                  <a:pt x="3508" y="6087"/>
                  <a:pt x="3457" y="6149"/>
                  <a:pt x="3405" y="6211"/>
                </a:cubicBezTo>
                <a:cubicBezTo>
                  <a:pt x="3435" y="6013"/>
                  <a:pt x="3456" y="5801"/>
                  <a:pt x="3430" y="5611"/>
                </a:cubicBezTo>
                <a:cubicBezTo>
                  <a:pt x="3492" y="5533"/>
                  <a:pt x="3554" y="5456"/>
                  <a:pt x="3615" y="5378"/>
                </a:cubicBezTo>
                <a:close/>
                <a:moveTo>
                  <a:pt x="3385" y="5669"/>
                </a:moveTo>
                <a:lnTo>
                  <a:pt x="3385" y="5669"/>
                </a:lnTo>
                <a:cubicBezTo>
                  <a:pt x="3359" y="5869"/>
                  <a:pt x="3359" y="6079"/>
                  <a:pt x="3348" y="6281"/>
                </a:cubicBezTo>
                <a:cubicBezTo>
                  <a:pt x="3296" y="6344"/>
                  <a:pt x="3244" y="6407"/>
                  <a:pt x="3192" y="6470"/>
                </a:cubicBezTo>
                <a:cubicBezTo>
                  <a:pt x="3207" y="6276"/>
                  <a:pt x="3223" y="6076"/>
                  <a:pt x="3216" y="5884"/>
                </a:cubicBezTo>
                <a:cubicBezTo>
                  <a:pt x="3272" y="5812"/>
                  <a:pt x="3328" y="5741"/>
                  <a:pt x="3385" y="5669"/>
                </a:cubicBezTo>
                <a:close/>
                <a:moveTo>
                  <a:pt x="3169" y="5943"/>
                </a:moveTo>
                <a:lnTo>
                  <a:pt x="3169" y="5943"/>
                </a:lnTo>
                <a:cubicBezTo>
                  <a:pt x="3143" y="6131"/>
                  <a:pt x="3144" y="6332"/>
                  <a:pt x="3149" y="6522"/>
                </a:cubicBezTo>
                <a:cubicBezTo>
                  <a:pt x="3106" y="6576"/>
                  <a:pt x="3061" y="6630"/>
                  <a:pt x="3017" y="6683"/>
                </a:cubicBezTo>
                <a:cubicBezTo>
                  <a:pt x="3031" y="6499"/>
                  <a:pt x="3042" y="6310"/>
                  <a:pt x="3028" y="6129"/>
                </a:cubicBezTo>
                <a:cubicBezTo>
                  <a:pt x="3028" y="6128"/>
                  <a:pt x="3026" y="6127"/>
                  <a:pt x="3025" y="6125"/>
                </a:cubicBezTo>
                <a:cubicBezTo>
                  <a:pt x="3073" y="6064"/>
                  <a:pt x="3121" y="6003"/>
                  <a:pt x="3169" y="5943"/>
                </a:cubicBezTo>
                <a:close/>
                <a:moveTo>
                  <a:pt x="2990" y="6170"/>
                </a:moveTo>
                <a:lnTo>
                  <a:pt x="2990" y="6170"/>
                </a:lnTo>
                <a:cubicBezTo>
                  <a:pt x="2967" y="6358"/>
                  <a:pt x="2967" y="6553"/>
                  <a:pt x="2968" y="6744"/>
                </a:cubicBezTo>
                <a:cubicBezTo>
                  <a:pt x="2900" y="6829"/>
                  <a:pt x="2831" y="6913"/>
                  <a:pt x="2763" y="6996"/>
                </a:cubicBezTo>
                <a:cubicBezTo>
                  <a:pt x="2782" y="6800"/>
                  <a:pt x="2804" y="6600"/>
                  <a:pt x="2806" y="6404"/>
                </a:cubicBezTo>
                <a:cubicBezTo>
                  <a:pt x="2867" y="6327"/>
                  <a:pt x="2928" y="6248"/>
                  <a:pt x="2990" y="6170"/>
                </a:cubicBezTo>
                <a:close/>
                <a:moveTo>
                  <a:pt x="2755" y="6470"/>
                </a:moveTo>
                <a:lnTo>
                  <a:pt x="2755" y="6470"/>
                </a:lnTo>
                <a:cubicBezTo>
                  <a:pt x="2729" y="6655"/>
                  <a:pt x="2728" y="6850"/>
                  <a:pt x="2730" y="7036"/>
                </a:cubicBezTo>
                <a:cubicBezTo>
                  <a:pt x="2687" y="7090"/>
                  <a:pt x="2643" y="7143"/>
                  <a:pt x="2599" y="7197"/>
                </a:cubicBezTo>
                <a:cubicBezTo>
                  <a:pt x="2605" y="7016"/>
                  <a:pt x="2612" y="6833"/>
                  <a:pt x="2611" y="6652"/>
                </a:cubicBezTo>
                <a:cubicBezTo>
                  <a:pt x="2659" y="6591"/>
                  <a:pt x="2707" y="6531"/>
                  <a:pt x="2755" y="6470"/>
                </a:cubicBezTo>
                <a:close/>
                <a:moveTo>
                  <a:pt x="2573" y="6700"/>
                </a:moveTo>
                <a:lnTo>
                  <a:pt x="2573" y="6700"/>
                </a:lnTo>
                <a:cubicBezTo>
                  <a:pt x="2557" y="6876"/>
                  <a:pt x="2558" y="7057"/>
                  <a:pt x="2570" y="7235"/>
                </a:cubicBezTo>
                <a:cubicBezTo>
                  <a:pt x="2514" y="7305"/>
                  <a:pt x="2457" y="7374"/>
                  <a:pt x="2401" y="7443"/>
                </a:cubicBezTo>
                <a:cubicBezTo>
                  <a:pt x="2416" y="7257"/>
                  <a:pt x="2432" y="7068"/>
                  <a:pt x="2430" y="6881"/>
                </a:cubicBezTo>
                <a:cubicBezTo>
                  <a:pt x="2478" y="6821"/>
                  <a:pt x="2526" y="6761"/>
                  <a:pt x="2573" y="6700"/>
                </a:cubicBezTo>
                <a:close/>
                <a:moveTo>
                  <a:pt x="2391" y="6930"/>
                </a:moveTo>
                <a:lnTo>
                  <a:pt x="2391" y="6930"/>
                </a:lnTo>
                <a:cubicBezTo>
                  <a:pt x="2372" y="7116"/>
                  <a:pt x="2368" y="7305"/>
                  <a:pt x="2363" y="7491"/>
                </a:cubicBezTo>
                <a:cubicBezTo>
                  <a:pt x="2321" y="7543"/>
                  <a:pt x="2279" y="7595"/>
                  <a:pt x="2237" y="7648"/>
                </a:cubicBezTo>
                <a:cubicBezTo>
                  <a:pt x="2241" y="7469"/>
                  <a:pt x="2247" y="7290"/>
                  <a:pt x="2246" y="7112"/>
                </a:cubicBezTo>
                <a:cubicBezTo>
                  <a:pt x="2295" y="7051"/>
                  <a:pt x="2343" y="6990"/>
                  <a:pt x="2391" y="6930"/>
                </a:cubicBezTo>
                <a:close/>
                <a:moveTo>
                  <a:pt x="2205" y="7163"/>
                </a:moveTo>
                <a:lnTo>
                  <a:pt x="2205" y="7163"/>
                </a:lnTo>
                <a:cubicBezTo>
                  <a:pt x="2190" y="7337"/>
                  <a:pt x="2192" y="7516"/>
                  <a:pt x="2204" y="7690"/>
                </a:cubicBezTo>
                <a:cubicBezTo>
                  <a:pt x="2151" y="7755"/>
                  <a:pt x="2098" y="7821"/>
                  <a:pt x="2047" y="7887"/>
                </a:cubicBezTo>
                <a:cubicBezTo>
                  <a:pt x="2061" y="7701"/>
                  <a:pt x="2074" y="7512"/>
                  <a:pt x="2074" y="7326"/>
                </a:cubicBezTo>
                <a:cubicBezTo>
                  <a:pt x="2118" y="7272"/>
                  <a:pt x="2161" y="7217"/>
                  <a:pt x="2205" y="7163"/>
                </a:cubicBezTo>
                <a:close/>
                <a:moveTo>
                  <a:pt x="6261" y="1575"/>
                </a:moveTo>
                <a:cubicBezTo>
                  <a:pt x="6348" y="1625"/>
                  <a:pt x="6433" y="1673"/>
                  <a:pt x="6515" y="1725"/>
                </a:cubicBezTo>
                <a:cubicBezTo>
                  <a:pt x="6506" y="1727"/>
                  <a:pt x="6499" y="1731"/>
                  <a:pt x="6492" y="1740"/>
                </a:cubicBezTo>
                <a:cubicBezTo>
                  <a:pt x="5577" y="2784"/>
                  <a:pt x="4701" y="3864"/>
                  <a:pt x="3826" y="4940"/>
                </a:cubicBezTo>
                <a:cubicBezTo>
                  <a:pt x="3006" y="5948"/>
                  <a:pt x="2137" y="6949"/>
                  <a:pt x="1406" y="8025"/>
                </a:cubicBezTo>
                <a:cubicBezTo>
                  <a:pt x="1392" y="7966"/>
                  <a:pt x="1351" y="7906"/>
                  <a:pt x="1313" y="7870"/>
                </a:cubicBezTo>
                <a:cubicBezTo>
                  <a:pt x="1272" y="7830"/>
                  <a:pt x="1218" y="7798"/>
                  <a:pt x="1160" y="7785"/>
                </a:cubicBezTo>
                <a:cubicBezTo>
                  <a:pt x="1170" y="7762"/>
                  <a:pt x="1181" y="7739"/>
                  <a:pt x="1191" y="7717"/>
                </a:cubicBezTo>
                <a:cubicBezTo>
                  <a:pt x="1571" y="7292"/>
                  <a:pt x="1878" y="6784"/>
                  <a:pt x="2220" y="6332"/>
                </a:cubicBezTo>
                <a:cubicBezTo>
                  <a:pt x="2660" y="5751"/>
                  <a:pt x="3111" y="5180"/>
                  <a:pt x="3574" y="4618"/>
                </a:cubicBezTo>
                <a:cubicBezTo>
                  <a:pt x="4435" y="3571"/>
                  <a:pt x="5357" y="2583"/>
                  <a:pt x="6261" y="1575"/>
                </a:cubicBezTo>
                <a:close/>
                <a:moveTo>
                  <a:pt x="2034" y="7374"/>
                </a:moveTo>
                <a:lnTo>
                  <a:pt x="2034" y="7374"/>
                </a:lnTo>
                <a:cubicBezTo>
                  <a:pt x="2019" y="7558"/>
                  <a:pt x="2016" y="7744"/>
                  <a:pt x="2014" y="7927"/>
                </a:cubicBezTo>
                <a:cubicBezTo>
                  <a:pt x="1975" y="7978"/>
                  <a:pt x="1935" y="8028"/>
                  <a:pt x="1895" y="8078"/>
                </a:cubicBezTo>
                <a:cubicBezTo>
                  <a:pt x="1909" y="7892"/>
                  <a:pt x="1924" y="7702"/>
                  <a:pt x="1917" y="7517"/>
                </a:cubicBezTo>
                <a:cubicBezTo>
                  <a:pt x="1957" y="7470"/>
                  <a:pt x="1995" y="7422"/>
                  <a:pt x="2034" y="7374"/>
                </a:cubicBezTo>
                <a:close/>
                <a:moveTo>
                  <a:pt x="1608" y="7884"/>
                </a:moveTo>
                <a:lnTo>
                  <a:pt x="1608" y="7884"/>
                </a:lnTo>
                <a:cubicBezTo>
                  <a:pt x="1596" y="7960"/>
                  <a:pt x="1594" y="8039"/>
                  <a:pt x="1598" y="8116"/>
                </a:cubicBezTo>
                <a:cubicBezTo>
                  <a:pt x="1560" y="8091"/>
                  <a:pt x="1517" y="8080"/>
                  <a:pt x="1474" y="8080"/>
                </a:cubicBezTo>
                <a:cubicBezTo>
                  <a:pt x="1461" y="8080"/>
                  <a:pt x="1449" y="8081"/>
                  <a:pt x="1436" y="8083"/>
                </a:cubicBezTo>
                <a:cubicBezTo>
                  <a:pt x="1495" y="8017"/>
                  <a:pt x="1551" y="7951"/>
                  <a:pt x="1608" y="7884"/>
                </a:cubicBezTo>
                <a:close/>
                <a:moveTo>
                  <a:pt x="1882" y="7560"/>
                </a:moveTo>
                <a:cubicBezTo>
                  <a:pt x="1862" y="7746"/>
                  <a:pt x="1862" y="7936"/>
                  <a:pt x="1861" y="8122"/>
                </a:cubicBezTo>
                <a:cubicBezTo>
                  <a:pt x="1827" y="8165"/>
                  <a:pt x="1792" y="8207"/>
                  <a:pt x="1759" y="8251"/>
                </a:cubicBezTo>
                <a:cubicBezTo>
                  <a:pt x="1761" y="8052"/>
                  <a:pt x="1783" y="7860"/>
                  <a:pt x="1803" y="7662"/>
                </a:cubicBezTo>
                <a:cubicBezTo>
                  <a:pt x="1803" y="7660"/>
                  <a:pt x="1802" y="7658"/>
                  <a:pt x="1801" y="7656"/>
                </a:cubicBezTo>
                <a:cubicBezTo>
                  <a:pt x="1828" y="7625"/>
                  <a:pt x="1854" y="7593"/>
                  <a:pt x="1882" y="7560"/>
                </a:cubicBezTo>
                <a:close/>
                <a:moveTo>
                  <a:pt x="1762" y="7704"/>
                </a:moveTo>
                <a:lnTo>
                  <a:pt x="1762" y="7704"/>
                </a:lnTo>
                <a:cubicBezTo>
                  <a:pt x="1725" y="7885"/>
                  <a:pt x="1721" y="8079"/>
                  <a:pt x="1733" y="8262"/>
                </a:cubicBezTo>
                <a:cubicBezTo>
                  <a:pt x="1733" y="8269"/>
                  <a:pt x="1737" y="8272"/>
                  <a:pt x="1741" y="8274"/>
                </a:cubicBezTo>
                <a:cubicBezTo>
                  <a:pt x="1732" y="8285"/>
                  <a:pt x="1723" y="8297"/>
                  <a:pt x="1714" y="8309"/>
                </a:cubicBezTo>
                <a:cubicBezTo>
                  <a:pt x="1708" y="8248"/>
                  <a:pt x="1680" y="8190"/>
                  <a:pt x="1635" y="8146"/>
                </a:cubicBezTo>
                <a:cubicBezTo>
                  <a:pt x="1636" y="8047"/>
                  <a:pt x="1641" y="7947"/>
                  <a:pt x="1640" y="7849"/>
                </a:cubicBezTo>
                <a:cubicBezTo>
                  <a:pt x="1681" y="7801"/>
                  <a:pt x="1721" y="7752"/>
                  <a:pt x="1762" y="7704"/>
                </a:cubicBezTo>
                <a:close/>
                <a:moveTo>
                  <a:pt x="6955" y="2103"/>
                </a:moveTo>
                <a:cubicBezTo>
                  <a:pt x="7024" y="2178"/>
                  <a:pt x="7091" y="2256"/>
                  <a:pt x="7160" y="2330"/>
                </a:cubicBezTo>
                <a:cubicBezTo>
                  <a:pt x="6329" y="3444"/>
                  <a:pt x="5473" y="4539"/>
                  <a:pt x="4593" y="5613"/>
                </a:cubicBezTo>
                <a:cubicBezTo>
                  <a:pt x="3788" y="6596"/>
                  <a:pt x="2890" y="7524"/>
                  <a:pt x="2128" y="8539"/>
                </a:cubicBezTo>
                <a:cubicBezTo>
                  <a:pt x="2063" y="8419"/>
                  <a:pt x="1921" y="8360"/>
                  <a:pt x="1783" y="8360"/>
                </a:cubicBezTo>
                <a:cubicBezTo>
                  <a:pt x="1779" y="8360"/>
                  <a:pt x="1775" y="8360"/>
                  <a:pt x="1772" y="8360"/>
                </a:cubicBezTo>
                <a:cubicBezTo>
                  <a:pt x="3415" y="6484"/>
                  <a:pt x="4940" y="4504"/>
                  <a:pt x="6544" y="2593"/>
                </a:cubicBezTo>
                <a:cubicBezTo>
                  <a:pt x="6548" y="2591"/>
                  <a:pt x="6551" y="2587"/>
                  <a:pt x="6553" y="2583"/>
                </a:cubicBezTo>
                <a:cubicBezTo>
                  <a:pt x="6684" y="2426"/>
                  <a:pt x="6815" y="2270"/>
                  <a:pt x="6947" y="2115"/>
                </a:cubicBezTo>
                <a:cubicBezTo>
                  <a:pt x="6950" y="2111"/>
                  <a:pt x="6953" y="2107"/>
                  <a:pt x="6955" y="2103"/>
                </a:cubicBezTo>
                <a:close/>
                <a:moveTo>
                  <a:pt x="1104" y="7909"/>
                </a:moveTo>
                <a:cubicBezTo>
                  <a:pt x="1148" y="7918"/>
                  <a:pt x="1188" y="7937"/>
                  <a:pt x="1222" y="7972"/>
                </a:cubicBezTo>
                <a:cubicBezTo>
                  <a:pt x="1269" y="8021"/>
                  <a:pt x="1266" y="8082"/>
                  <a:pt x="1300" y="8136"/>
                </a:cubicBezTo>
                <a:cubicBezTo>
                  <a:pt x="1304" y="8141"/>
                  <a:pt x="1308" y="8144"/>
                  <a:pt x="1312" y="8147"/>
                </a:cubicBezTo>
                <a:cubicBezTo>
                  <a:pt x="1294" y="8171"/>
                  <a:pt x="1312" y="8208"/>
                  <a:pt x="1341" y="8208"/>
                </a:cubicBezTo>
                <a:cubicBezTo>
                  <a:pt x="1345" y="8208"/>
                  <a:pt x="1348" y="8208"/>
                  <a:pt x="1352" y="8207"/>
                </a:cubicBezTo>
                <a:cubicBezTo>
                  <a:pt x="1374" y="8200"/>
                  <a:pt x="1396" y="8196"/>
                  <a:pt x="1417" y="8196"/>
                </a:cubicBezTo>
                <a:cubicBezTo>
                  <a:pt x="1511" y="8196"/>
                  <a:pt x="1592" y="8263"/>
                  <a:pt x="1559" y="8372"/>
                </a:cubicBezTo>
                <a:cubicBezTo>
                  <a:pt x="1551" y="8400"/>
                  <a:pt x="1559" y="8424"/>
                  <a:pt x="1574" y="8440"/>
                </a:cubicBezTo>
                <a:cubicBezTo>
                  <a:pt x="1575" y="8467"/>
                  <a:pt x="1600" y="8497"/>
                  <a:pt x="1632" y="8497"/>
                </a:cubicBezTo>
                <a:cubicBezTo>
                  <a:pt x="1635" y="8497"/>
                  <a:pt x="1639" y="8496"/>
                  <a:pt x="1642" y="8496"/>
                </a:cubicBezTo>
                <a:cubicBezTo>
                  <a:pt x="1667" y="8491"/>
                  <a:pt x="1691" y="8488"/>
                  <a:pt x="1716" y="8488"/>
                </a:cubicBezTo>
                <a:cubicBezTo>
                  <a:pt x="1765" y="8488"/>
                  <a:pt x="1814" y="8498"/>
                  <a:pt x="1861" y="8518"/>
                </a:cubicBezTo>
                <a:cubicBezTo>
                  <a:pt x="1924" y="8545"/>
                  <a:pt x="1963" y="8588"/>
                  <a:pt x="2009" y="8632"/>
                </a:cubicBezTo>
                <a:cubicBezTo>
                  <a:pt x="1599" y="8805"/>
                  <a:pt x="1207" y="9052"/>
                  <a:pt x="828" y="9314"/>
                </a:cubicBezTo>
                <a:cubicBezTo>
                  <a:pt x="801" y="9257"/>
                  <a:pt x="732" y="9212"/>
                  <a:pt x="683" y="9186"/>
                </a:cubicBezTo>
                <a:cubicBezTo>
                  <a:pt x="629" y="9159"/>
                  <a:pt x="571" y="9142"/>
                  <a:pt x="512" y="9137"/>
                </a:cubicBezTo>
                <a:cubicBezTo>
                  <a:pt x="712" y="8729"/>
                  <a:pt x="917" y="8322"/>
                  <a:pt x="1104" y="7909"/>
                </a:cubicBezTo>
                <a:close/>
                <a:moveTo>
                  <a:pt x="7401" y="0"/>
                </a:moveTo>
                <a:cubicBezTo>
                  <a:pt x="7391" y="0"/>
                  <a:pt x="7381" y="3"/>
                  <a:pt x="7371" y="10"/>
                </a:cubicBezTo>
                <a:cubicBezTo>
                  <a:pt x="7359" y="13"/>
                  <a:pt x="7350" y="21"/>
                  <a:pt x="7345" y="31"/>
                </a:cubicBezTo>
                <a:cubicBezTo>
                  <a:pt x="7243" y="121"/>
                  <a:pt x="7167" y="251"/>
                  <a:pt x="7087" y="359"/>
                </a:cubicBezTo>
                <a:cubicBezTo>
                  <a:pt x="7037" y="427"/>
                  <a:pt x="6910" y="540"/>
                  <a:pt x="6942" y="634"/>
                </a:cubicBezTo>
                <a:cubicBezTo>
                  <a:pt x="6944" y="637"/>
                  <a:pt x="6946" y="641"/>
                  <a:pt x="6947" y="644"/>
                </a:cubicBezTo>
                <a:cubicBezTo>
                  <a:pt x="6924" y="642"/>
                  <a:pt x="6902" y="641"/>
                  <a:pt x="6879" y="641"/>
                </a:cubicBezTo>
                <a:cubicBezTo>
                  <a:pt x="6699" y="641"/>
                  <a:pt x="6556" y="721"/>
                  <a:pt x="6524" y="950"/>
                </a:cubicBezTo>
                <a:cubicBezTo>
                  <a:pt x="6524" y="953"/>
                  <a:pt x="6524" y="954"/>
                  <a:pt x="6525" y="957"/>
                </a:cubicBezTo>
                <a:cubicBezTo>
                  <a:pt x="6394" y="974"/>
                  <a:pt x="6284" y="1046"/>
                  <a:pt x="6224" y="1211"/>
                </a:cubicBezTo>
                <a:cubicBezTo>
                  <a:pt x="6222" y="1213"/>
                  <a:pt x="6223" y="1215"/>
                  <a:pt x="6222" y="1218"/>
                </a:cubicBezTo>
                <a:cubicBezTo>
                  <a:pt x="6031" y="1292"/>
                  <a:pt x="5921" y="1480"/>
                  <a:pt x="5963" y="1696"/>
                </a:cubicBezTo>
                <a:cubicBezTo>
                  <a:pt x="5964" y="1703"/>
                  <a:pt x="5968" y="1708"/>
                  <a:pt x="5971" y="1713"/>
                </a:cubicBezTo>
                <a:cubicBezTo>
                  <a:pt x="5077" y="2616"/>
                  <a:pt x="4249" y="3595"/>
                  <a:pt x="3446" y="4577"/>
                </a:cubicBezTo>
                <a:cubicBezTo>
                  <a:pt x="3044" y="5069"/>
                  <a:pt x="2649" y="5570"/>
                  <a:pt x="2264" y="6076"/>
                </a:cubicBezTo>
                <a:cubicBezTo>
                  <a:pt x="1870" y="6595"/>
                  <a:pt x="1400" y="7127"/>
                  <a:pt x="1093" y="7708"/>
                </a:cubicBezTo>
                <a:cubicBezTo>
                  <a:pt x="1075" y="7734"/>
                  <a:pt x="1058" y="7762"/>
                  <a:pt x="1041" y="7788"/>
                </a:cubicBezTo>
                <a:lnTo>
                  <a:pt x="1040" y="7788"/>
                </a:lnTo>
                <a:cubicBezTo>
                  <a:pt x="1010" y="7799"/>
                  <a:pt x="1000" y="7824"/>
                  <a:pt x="1001" y="7849"/>
                </a:cubicBezTo>
                <a:cubicBezTo>
                  <a:pt x="593" y="8482"/>
                  <a:pt x="288" y="9215"/>
                  <a:pt x="16" y="9904"/>
                </a:cubicBezTo>
                <a:cubicBezTo>
                  <a:pt x="0" y="9944"/>
                  <a:pt x="41" y="9987"/>
                  <a:pt x="80" y="9987"/>
                </a:cubicBezTo>
                <a:cubicBezTo>
                  <a:pt x="90" y="9987"/>
                  <a:pt x="101" y="9983"/>
                  <a:pt x="110" y="9976"/>
                </a:cubicBezTo>
                <a:cubicBezTo>
                  <a:pt x="431" y="9736"/>
                  <a:pt x="767" y="9513"/>
                  <a:pt x="1105" y="9300"/>
                </a:cubicBezTo>
                <a:cubicBezTo>
                  <a:pt x="1442" y="9087"/>
                  <a:pt x="1813" y="8910"/>
                  <a:pt x="2134" y="8675"/>
                </a:cubicBezTo>
                <a:cubicBezTo>
                  <a:pt x="2150" y="8664"/>
                  <a:pt x="2155" y="8645"/>
                  <a:pt x="2152" y="8627"/>
                </a:cubicBezTo>
                <a:cubicBezTo>
                  <a:pt x="2632" y="8175"/>
                  <a:pt x="3053" y="7656"/>
                  <a:pt x="3482" y="7158"/>
                </a:cubicBezTo>
                <a:cubicBezTo>
                  <a:pt x="3933" y="6635"/>
                  <a:pt x="4377" y="6105"/>
                  <a:pt x="4815" y="5571"/>
                </a:cubicBezTo>
                <a:cubicBezTo>
                  <a:pt x="5591" y="4628"/>
                  <a:pt x="6345" y="3667"/>
                  <a:pt x="7084" y="2694"/>
                </a:cubicBezTo>
                <a:cubicBezTo>
                  <a:pt x="7137" y="2714"/>
                  <a:pt x="7192" y="2723"/>
                  <a:pt x="7246" y="2723"/>
                </a:cubicBezTo>
                <a:cubicBezTo>
                  <a:pt x="7425" y="2723"/>
                  <a:pt x="7589" y="2617"/>
                  <a:pt x="7631" y="2415"/>
                </a:cubicBezTo>
                <a:cubicBezTo>
                  <a:pt x="7641" y="2373"/>
                  <a:pt x="7642" y="2332"/>
                  <a:pt x="7638" y="2291"/>
                </a:cubicBezTo>
                <a:lnTo>
                  <a:pt x="7639" y="2291"/>
                </a:lnTo>
                <a:cubicBezTo>
                  <a:pt x="7811" y="2270"/>
                  <a:pt x="7883" y="2193"/>
                  <a:pt x="7894" y="2092"/>
                </a:cubicBezTo>
                <a:cubicBezTo>
                  <a:pt x="7895" y="2092"/>
                  <a:pt x="7896" y="2092"/>
                  <a:pt x="7897" y="2092"/>
                </a:cubicBezTo>
                <a:cubicBezTo>
                  <a:pt x="7898" y="2092"/>
                  <a:pt x="7898" y="2092"/>
                  <a:pt x="7898" y="2092"/>
                </a:cubicBezTo>
                <a:cubicBezTo>
                  <a:pt x="8268" y="2022"/>
                  <a:pt x="8237" y="1724"/>
                  <a:pt x="8099" y="1450"/>
                </a:cubicBezTo>
                <a:cubicBezTo>
                  <a:pt x="8246" y="1290"/>
                  <a:pt x="8413" y="1116"/>
                  <a:pt x="8513" y="925"/>
                </a:cubicBezTo>
                <a:cubicBezTo>
                  <a:pt x="8518" y="915"/>
                  <a:pt x="8520" y="905"/>
                  <a:pt x="8520" y="896"/>
                </a:cubicBezTo>
                <a:cubicBezTo>
                  <a:pt x="8552" y="886"/>
                  <a:pt x="8578" y="853"/>
                  <a:pt x="8571" y="812"/>
                </a:cubicBezTo>
                <a:cubicBezTo>
                  <a:pt x="8501" y="317"/>
                  <a:pt x="7874" y="43"/>
                  <a:pt x="7429" y="10"/>
                </a:cubicBezTo>
                <a:cubicBezTo>
                  <a:pt x="7421" y="4"/>
                  <a:pt x="7411" y="0"/>
                  <a:pt x="7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1" name="Shape 121"/>
        <p:cNvGrpSpPr/>
        <p:nvPr/>
      </p:nvGrpSpPr>
      <p:grpSpPr>
        <a:xfrm>
          <a:off x="0" y="0"/>
          <a:ext cx="0" cy="0"/>
          <a:chOff x="0" y="0"/>
          <a:chExt cx="0" cy="0"/>
        </a:xfrm>
      </p:grpSpPr>
      <p:sp>
        <p:nvSpPr>
          <p:cNvPr id="122" name="Google Shape;122;p11"/>
          <p:cNvSpPr txBox="1"/>
          <p:nvPr>
            <p:ph hasCustomPrompt="1" type="title"/>
          </p:nvPr>
        </p:nvSpPr>
        <p:spPr>
          <a:xfrm>
            <a:off x="332525" y="1438675"/>
            <a:ext cx="8520600" cy="1354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3" name="Google Shape;12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4" name="Google Shape;124;p11"/>
          <p:cNvSpPr txBox="1"/>
          <p:nvPr>
            <p:ph idx="1" type="subTitle"/>
          </p:nvPr>
        </p:nvSpPr>
        <p:spPr>
          <a:xfrm>
            <a:off x="715700" y="3100925"/>
            <a:ext cx="7756800" cy="603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400"/>
              <a:buNone/>
              <a:defRPr b="0">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5" name="Google Shape;125;p11"/>
          <p:cNvSpPr/>
          <p:nvPr/>
        </p:nvSpPr>
        <p:spPr>
          <a:xfrm flipH="1">
            <a:off x="6844750" y="2907575"/>
            <a:ext cx="2299245" cy="2235918"/>
          </a:xfrm>
          <a:custGeom>
            <a:rect b="b" l="l" r="r" t="t"/>
            <a:pathLst>
              <a:path extrusionOk="0" h="13558" w="13942">
                <a:moveTo>
                  <a:pt x="1" y="0"/>
                </a:moveTo>
                <a:lnTo>
                  <a:pt x="1" y="13558"/>
                </a:lnTo>
                <a:lnTo>
                  <a:pt x="13942" y="13558"/>
                </a:lnTo>
                <a:cubicBezTo>
                  <a:pt x="6819" y="178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1"/>
          <p:cNvGrpSpPr/>
          <p:nvPr/>
        </p:nvGrpSpPr>
        <p:grpSpPr>
          <a:xfrm>
            <a:off x="8233505" y="245439"/>
            <a:ext cx="663727" cy="678754"/>
            <a:chOff x="152949" y="214100"/>
            <a:chExt cx="849299" cy="868527"/>
          </a:xfrm>
        </p:grpSpPr>
        <p:sp>
          <p:nvSpPr>
            <p:cNvPr id="127" name="Google Shape;127;p11"/>
            <p:cNvSpPr/>
            <p:nvPr/>
          </p:nvSpPr>
          <p:spPr>
            <a:xfrm>
              <a:off x="363885" y="223306"/>
              <a:ext cx="512816" cy="51315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
            <p:cNvSpPr/>
            <p:nvPr/>
          </p:nvSpPr>
          <p:spPr>
            <a:xfrm>
              <a:off x="152949" y="794545"/>
              <a:ext cx="274423" cy="27443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p:nvPr/>
          </p:nvSpPr>
          <p:spPr>
            <a:xfrm>
              <a:off x="448006" y="214100"/>
              <a:ext cx="554242" cy="531720"/>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
            <p:cNvSpPr/>
            <p:nvPr/>
          </p:nvSpPr>
          <p:spPr>
            <a:xfrm>
              <a:off x="236117" y="780737"/>
              <a:ext cx="316959" cy="301890"/>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11"/>
          <p:cNvGrpSpPr/>
          <p:nvPr/>
        </p:nvGrpSpPr>
        <p:grpSpPr>
          <a:xfrm>
            <a:off x="332683" y="245464"/>
            <a:ext cx="660258" cy="568162"/>
            <a:chOff x="2042875" y="1110000"/>
            <a:chExt cx="163075" cy="140325"/>
          </a:xfrm>
        </p:grpSpPr>
        <p:sp>
          <p:nvSpPr>
            <p:cNvPr id="132" name="Google Shape;132;p11"/>
            <p:cNvSpPr/>
            <p:nvPr/>
          </p:nvSpPr>
          <p:spPr>
            <a:xfrm>
              <a:off x="2042875" y="1110000"/>
              <a:ext cx="163075" cy="140325"/>
            </a:xfrm>
            <a:custGeom>
              <a:rect b="b" l="l" r="r" t="t"/>
              <a:pathLst>
                <a:path extrusionOk="0" h="5613" w="6523">
                  <a:moveTo>
                    <a:pt x="2345" y="137"/>
                  </a:moveTo>
                  <a:lnTo>
                    <a:pt x="2345" y="137"/>
                  </a:lnTo>
                  <a:cubicBezTo>
                    <a:pt x="2666" y="244"/>
                    <a:pt x="2997" y="339"/>
                    <a:pt x="3326" y="421"/>
                  </a:cubicBezTo>
                  <a:cubicBezTo>
                    <a:pt x="3239" y="499"/>
                    <a:pt x="3153" y="580"/>
                    <a:pt x="3068" y="661"/>
                  </a:cubicBezTo>
                  <a:cubicBezTo>
                    <a:pt x="3006" y="721"/>
                    <a:pt x="2945" y="798"/>
                    <a:pt x="2877" y="851"/>
                  </a:cubicBezTo>
                  <a:cubicBezTo>
                    <a:pt x="2832" y="887"/>
                    <a:pt x="2822" y="907"/>
                    <a:pt x="2807" y="907"/>
                  </a:cubicBezTo>
                  <a:cubicBezTo>
                    <a:pt x="2797" y="907"/>
                    <a:pt x="2784" y="896"/>
                    <a:pt x="2754" y="873"/>
                  </a:cubicBezTo>
                  <a:cubicBezTo>
                    <a:pt x="2661" y="800"/>
                    <a:pt x="2589" y="561"/>
                    <a:pt x="2533" y="456"/>
                  </a:cubicBezTo>
                  <a:cubicBezTo>
                    <a:pt x="2474" y="346"/>
                    <a:pt x="2412" y="240"/>
                    <a:pt x="2345" y="137"/>
                  </a:cubicBezTo>
                  <a:close/>
                  <a:moveTo>
                    <a:pt x="2237" y="102"/>
                  </a:moveTo>
                  <a:cubicBezTo>
                    <a:pt x="2311" y="288"/>
                    <a:pt x="2398" y="465"/>
                    <a:pt x="2491" y="644"/>
                  </a:cubicBezTo>
                  <a:cubicBezTo>
                    <a:pt x="2546" y="752"/>
                    <a:pt x="2613" y="1005"/>
                    <a:pt x="2738" y="1055"/>
                  </a:cubicBezTo>
                  <a:cubicBezTo>
                    <a:pt x="2754" y="1062"/>
                    <a:pt x="2769" y="1065"/>
                    <a:pt x="2783" y="1065"/>
                  </a:cubicBezTo>
                  <a:cubicBezTo>
                    <a:pt x="2858" y="1065"/>
                    <a:pt x="2917" y="990"/>
                    <a:pt x="2968" y="943"/>
                  </a:cubicBezTo>
                  <a:cubicBezTo>
                    <a:pt x="3134" y="786"/>
                    <a:pt x="3295" y="621"/>
                    <a:pt x="3447" y="450"/>
                  </a:cubicBezTo>
                  <a:cubicBezTo>
                    <a:pt x="3483" y="459"/>
                    <a:pt x="3519" y="469"/>
                    <a:pt x="3554" y="477"/>
                  </a:cubicBezTo>
                  <a:lnTo>
                    <a:pt x="3555" y="477"/>
                  </a:lnTo>
                  <a:cubicBezTo>
                    <a:pt x="3555" y="490"/>
                    <a:pt x="3562" y="504"/>
                    <a:pt x="3577" y="517"/>
                  </a:cubicBezTo>
                  <a:cubicBezTo>
                    <a:pt x="4059" y="920"/>
                    <a:pt x="4557" y="1304"/>
                    <a:pt x="5047" y="1697"/>
                  </a:cubicBezTo>
                  <a:cubicBezTo>
                    <a:pt x="5497" y="2059"/>
                    <a:pt x="5933" y="2455"/>
                    <a:pt x="6417" y="2772"/>
                  </a:cubicBezTo>
                  <a:cubicBezTo>
                    <a:pt x="6402" y="2772"/>
                    <a:pt x="6386" y="2778"/>
                    <a:pt x="6373" y="2795"/>
                  </a:cubicBezTo>
                  <a:cubicBezTo>
                    <a:pt x="5998" y="3264"/>
                    <a:pt x="5623" y="3734"/>
                    <a:pt x="5241" y="4199"/>
                  </a:cubicBezTo>
                  <a:cubicBezTo>
                    <a:pt x="5057" y="4423"/>
                    <a:pt x="4869" y="4644"/>
                    <a:pt x="4679" y="4864"/>
                  </a:cubicBezTo>
                  <a:cubicBezTo>
                    <a:pt x="4560" y="5003"/>
                    <a:pt x="4257" y="5487"/>
                    <a:pt x="4044" y="5497"/>
                  </a:cubicBezTo>
                  <a:cubicBezTo>
                    <a:pt x="4040" y="5491"/>
                    <a:pt x="4036" y="5484"/>
                    <a:pt x="4029" y="5479"/>
                  </a:cubicBezTo>
                  <a:cubicBezTo>
                    <a:pt x="3390" y="4953"/>
                    <a:pt x="2745" y="4435"/>
                    <a:pt x="2112" y="3904"/>
                  </a:cubicBezTo>
                  <a:cubicBezTo>
                    <a:pt x="1528" y="3412"/>
                    <a:pt x="959" y="2844"/>
                    <a:pt x="313" y="2433"/>
                  </a:cubicBezTo>
                  <a:cubicBezTo>
                    <a:pt x="243" y="2188"/>
                    <a:pt x="603" y="1915"/>
                    <a:pt x="755" y="1748"/>
                  </a:cubicBezTo>
                  <a:cubicBezTo>
                    <a:pt x="917" y="1571"/>
                    <a:pt x="1079" y="1395"/>
                    <a:pt x="1241" y="1219"/>
                  </a:cubicBezTo>
                  <a:cubicBezTo>
                    <a:pt x="1580" y="852"/>
                    <a:pt x="1905" y="475"/>
                    <a:pt x="2237" y="102"/>
                  </a:cubicBezTo>
                  <a:close/>
                  <a:moveTo>
                    <a:pt x="2238" y="0"/>
                  </a:moveTo>
                  <a:cubicBezTo>
                    <a:pt x="2220" y="0"/>
                    <a:pt x="2202" y="14"/>
                    <a:pt x="2210" y="36"/>
                  </a:cubicBezTo>
                  <a:cubicBezTo>
                    <a:pt x="2212" y="40"/>
                    <a:pt x="2213" y="43"/>
                    <a:pt x="2215" y="48"/>
                  </a:cubicBezTo>
                  <a:cubicBezTo>
                    <a:pt x="2210" y="49"/>
                    <a:pt x="2205" y="51"/>
                    <a:pt x="2200" y="56"/>
                  </a:cubicBezTo>
                  <a:cubicBezTo>
                    <a:pt x="1695" y="566"/>
                    <a:pt x="1198" y="1082"/>
                    <a:pt x="711" y="1612"/>
                  </a:cubicBezTo>
                  <a:cubicBezTo>
                    <a:pt x="599" y="1733"/>
                    <a:pt x="0" y="2220"/>
                    <a:pt x="219" y="2438"/>
                  </a:cubicBezTo>
                  <a:cubicBezTo>
                    <a:pt x="215" y="2452"/>
                    <a:pt x="217" y="2467"/>
                    <a:pt x="228" y="2480"/>
                  </a:cubicBezTo>
                  <a:cubicBezTo>
                    <a:pt x="768" y="3061"/>
                    <a:pt x="1463" y="3530"/>
                    <a:pt x="2076" y="4031"/>
                  </a:cubicBezTo>
                  <a:cubicBezTo>
                    <a:pt x="2700" y="4540"/>
                    <a:pt x="3313" y="5061"/>
                    <a:pt x="3932" y="5576"/>
                  </a:cubicBezTo>
                  <a:cubicBezTo>
                    <a:pt x="3946" y="5587"/>
                    <a:pt x="3962" y="5592"/>
                    <a:pt x="3977" y="5592"/>
                  </a:cubicBezTo>
                  <a:cubicBezTo>
                    <a:pt x="3986" y="5592"/>
                    <a:pt x="3995" y="5590"/>
                    <a:pt x="4004" y="5587"/>
                  </a:cubicBezTo>
                  <a:cubicBezTo>
                    <a:pt x="4041" y="5604"/>
                    <a:pt x="4075" y="5612"/>
                    <a:pt x="4107" y="5612"/>
                  </a:cubicBezTo>
                  <a:cubicBezTo>
                    <a:pt x="4189" y="5612"/>
                    <a:pt x="4257" y="5560"/>
                    <a:pt x="4335" y="5485"/>
                  </a:cubicBezTo>
                  <a:cubicBezTo>
                    <a:pt x="4601" y="5229"/>
                    <a:pt x="4823" y="4912"/>
                    <a:pt x="5057" y="4628"/>
                  </a:cubicBezTo>
                  <a:cubicBezTo>
                    <a:pt x="5533" y="4052"/>
                    <a:pt x="6008" y="3477"/>
                    <a:pt x="6465" y="2886"/>
                  </a:cubicBezTo>
                  <a:cubicBezTo>
                    <a:pt x="6489" y="2855"/>
                    <a:pt x="6480" y="2817"/>
                    <a:pt x="6460" y="2794"/>
                  </a:cubicBezTo>
                  <a:lnTo>
                    <a:pt x="6460" y="2794"/>
                  </a:lnTo>
                  <a:cubicBezTo>
                    <a:pt x="6460" y="2794"/>
                    <a:pt x="6461" y="2794"/>
                    <a:pt x="6461" y="2794"/>
                  </a:cubicBezTo>
                  <a:cubicBezTo>
                    <a:pt x="6495" y="2794"/>
                    <a:pt x="6523" y="2747"/>
                    <a:pt x="6494" y="2719"/>
                  </a:cubicBezTo>
                  <a:cubicBezTo>
                    <a:pt x="6065" y="2294"/>
                    <a:pt x="5561" y="1940"/>
                    <a:pt x="5092" y="1560"/>
                  </a:cubicBezTo>
                  <a:cubicBezTo>
                    <a:pt x="4621" y="1179"/>
                    <a:pt x="4155" y="789"/>
                    <a:pt x="3675" y="418"/>
                  </a:cubicBezTo>
                  <a:cubicBezTo>
                    <a:pt x="3661" y="407"/>
                    <a:pt x="3646" y="402"/>
                    <a:pt x="3631" y="402"/>
                  </a:cubicBezTo>
                  <a:cubicBezTo>
                    <a:pt x="3625" y="402"/>
                    <a:pt x="3618" y="403"/>
                    <a:pt x="3612" y="405"/>
                  </a:cubicBezTo>
                  <a:cubicBezTo>
                    <a:pt x="3607" y="394"/>
                    <a:pt x="3597" y="384"/>
                    <a:pt x="3581" y="379"/>
                  </a:cubicBezTo>
                  <a:cubicBezTo>
                    <a:pt x="3163" y="242"/>
                    <a:pt x="2729" y="117"/>
                    <a:pt x="2299" y="23"/>
                  </a:cubicBezTo>
                  <a:cubicBezTo>
                    <a:pt x="2295" y="22"/>
                    <a:pt x="2292" y="22"/>
                    <a:pt x="2288" y="22"/>
                  </a:cubicBezTo>
                  <a:cubicBezTo>
                    <a:pt x="2282" y="22"/>
                    <a:pt x="2276" y="23"/>
                    <a:pt x="2271" y="25"/>
                  </a:cubicBezTo>
                  <a:cubicBezTo>
                    <a:pt x="2268" y="22"/>
                    <a:pt x="2266" y="17"/>
                    <a:pt x="2263" y="13"/>
                  </a:cubicBezTo>
                  <a:cubicBezTo>
                    <a:pt x="2257" y="4"/>
                    <a:pt x="2247" y="0"/>
                    <a:pt x="22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1"/>
            <p:cNvSpPr/>
            <p:nvPr/>
          </p:nvSpPr>
          <p:spPr>
            <a:xfrm>
              <a:off x="2067750" y="1133450"/>
              <a:ext cx="34375" cy="35375"/>
            </a:xfrm>
            <a:custGeom>
              <a:rect b="b" l="l" r="r" t="t"/>
              <a:pathLst>
                <a:path extrusionOk="0" h="1415" w="1375">
                  <a:moveTo>
                    <a:pt x="1323" y="0"/>
                  </a:moveTo>
                  <a:cubicBezTo>
                    <a:pt x="1315" y="0"/>
                    <a:pt x="1306" y="3"/>
                    <a:pt x="1299" y="9"/>
                  </a:cubicBezTo>
                  <a:cubicBezTo>
                    <a:pt x="1071" y="216"/>
                    <a:pt x="877" y="468"/>
                    <a:pt x="665" y="691"/>
                  </a:cubicBezTo>
                  <a:cubicBezTo>
                    <a:pt x="450" y="916"/>
                    <a:pt x="228" y="1135"/>
                    <a:pt x="21" y="1365"/>
                  </a:cubicBezTo>
                  <a:cubicBezTo>
                    <a:pt x="1" y="1387"/>
                    <a:pt x="20" y="1414"/>
                    <a:pt x="43" y="1414"/>
                  </a:cubicBezTo>
                  <a:cubicBezTo>
                    <a:pt x="49" y="1414"/>
                    <a:pt x="56" y="1412"/>
                    <a:pt x="62" y="1407"/>
                  </a:cubicBezTo>
                  <a:cubicBezTo>
                    <a:pt x="522" y="1024"/>
                    <a:pt x="1019" y="550"/>
                    <a:pt x="1356" y="54"/>
                  </a:cubicBezTo>
                  <a:cubicBezTo>
                    <a:pt x="1375" y="27"/>
                    <a:pt x="1349" y="0"/>
                    <a:pt x="1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2077750" y="1140975"/>
              <a:ext cx="34025" cy="35350"/>
            </a:xfrm>
            <a:custGeom>
              <a:rect b="b" l="l" r="r" t="t"/>
              <a:pathLst>
                <a:path extrusionOk="0" h="1414" w="1361">
                  <a:moveTo>
                    <a:pt x="1298" y="0"/>
                  </a:moveTo>
                  <a:cubicBezTo>
                    <a:pt x="1288" y="0"/>
                    <a:pt x="1278" y="4"/>
                    <a:pt x="1270" y="11"/>
                  </a:cubicBezTo>
                  <a:cubicBezTo>
                    <a:pt x="822" y="421"/>
                    <a:pt x="410" y="900"/>
                    <a:pt x="20" y="1364"/>
                  </a:cubicBezTo>
                  <a:cubicBezTo>
                    <a:pt x="1" y="1387"/>
                    <a:pt x="19" y="1414"/>
                    <a:pt x="41" y="1414"/>
                  </a:cubicBezTo>
                  <a:cubicBezTo>
                    <a:pt x="48" y="1414"/>
                    <a:pt x="55" y="1411"/>
                    <a:pt x="61" y="1406"/>
                  </a:cubicBezTo>
                  <a:cubicBezTo>
                    <a:pt x="522" y="1012"/>
                    <a:pt x="984" y="559"/>
                    <a:pt x="1338" y="64"/>
                  </a:cubicBezTo>
                  <a:cubicBezTo>
                    <a:pt x="1360" y="32"/>
                    <a:pt x="1329" y="0"/>
                    <a:pt x="1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1"/>
            <p:cNvSpPr/>
            <p:nvPr/>
          </p:nvSpPr>
          <p:spPr>
            <a:xfrm>
              <a:off x="2087325" y="1135000"/>
              <a:ext cx="46525" cy="49750"/>
            </a:xfrm>
            <a:custGeom>
              <a:rect b="b" l="l" r="r" t="t"/>
              <a:pathLst>
                <a:path extrusionOk="0" h="1990" w="1861">
                  <a:moveTo>
                    <a:pt x="1799" y="0"/>
                  </a:moveTo>
                  <a:cubicBezTo>
                    <a:pt x="1789" y="0"/>
                    <a:pt x="1779" y="4"/>
                    <a:pt x="1770" y="14"/>
                  </a:cubicBezTo>
                  <a:cubicBezTo>
                    <a:pt x="1172" y="633"/>
                    <a:pt x="525" y="1231"/>
                    <a:pt x="21" y="1934"/>
                  </a:cubicBezTo>
                  <a:cubicBezTo>
                    <a:pt x="1" y="1961"/>
                    <a:pt x="28" y="1990"/>
                    <a:pt x="56" y="1990"/>
                  </a:cubicBezTo>
                  <a:cubicBezTo>
                    <a:pt x="65" y="1990"/>
                    <a:pt x="74" y="1987"/>
                    <a:pt x="81" y="1980"/>
                  </a:cubicBezTo>
                  <a:cubicBezTo>
                    <a:pt x="717" y="1401"/>
                    <a:pt x="1250" y="708"/>
                    <a:pt x="1832" y="76"/>
                  </a:cubicBezTo>
                  <a:cubicBezTo>
                    <a:pt x="1861" y="44"/>
                    <a:pt x="1831" y="0"/>
                    <a:pt x="1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1"/>
            <p:cNvSpPr/>
            <p:nvPr/>
          </p:nvSpPr>
          <p:spPr>
            <a:xfrm>
              <a:off x="2096650" y="1142225"/>
              <a:ext cx="47800" cy="51825"/>
            </a:xfrm>
            <a:custGeom>
              <a:rect b="b" l="l" r="r" t="t"/>
              <a:pathLst>
                <a:path extrusionOk="0" h="2073" w="1912">
                  <a:moveTo>
                    <a:pt x="1820" y="0"/>
                  </a:moveTo>
                  <a:cubicBezTo>
                    <a:pt x="1805" y="0"/>
                    <a:pt x="1790" y="7"/>
                    <a:pt x="1776" y="23"/>
                  </a:cubicBezTo>
                  <a:cubicBezTo>
                    <a:pt x="1212" y="702"/>
                    <a:pt x="598" y="1336"/>
                    <a:pt x="25" y="2009"/>
                  </a:cubicBezTo>
                  <a:cubicBezTo>
                    <a:pt x="1" y="2037"/>
                    <a:pt x="24" y="2072"/>
                    <a:pt x="52" y="2072"/>
                  </a:cubicBezTo>
                  <a:cubicBezTo>
                    <a:pt x="61" y="2072"/>
                    <a:pt x="70" y="2069"/>
                    <a:pt x="78" y="2062"/>
                  </a:cubicBezTo>
                  <a:cubicBezTo>
                    <a:pt x="739" y="1479"/>
                    <a:pt x="1312" y="797"/>
                    <a:pt x="1871" y="117"/>
                  </a:cubicBezTo>
                  <a:cubicBezTo>
                    <a:pt x="1912" y="67"/>
                    <a:pt x="1868" y="0"/>
                    <a:pt x="1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2107600" y="1151325"/>
              <a:ext cx="46125" cy="52625"/>
            </a:xfrm>
            <a:custGeom>
              <a:rect b="b" l="l" r="r" t="t"/>
              <a:pathLst>
                <a:path extrusionOk="0" h="2105" w="1845">
                  <a:moveTo>
                    <a:pt x="1779" y="0"/>
                  </a:moveTo>
                  <a:cubicBezTo>
                    <a:pt x="1768" y="0"/>
                    <a:pt x="1756" y="4"/>
                    <a:pt x="1744" y="14"/>
                  </a:cubicBezTo>
                  <a:cubicBezTo>
                    <a:pt x="1103" y="583"/>
                    <a:pt x="512" y="1316"/>
                    <a:pt x="27" y="2022"/>
                  </a:cubicBezTo>
                  <a:cubicBezTo>
                    <a:pt x="1" y="2060"/>
                    <a:pt x="40" y="2105"/>
                    <a:pt x="78" y="2105"/>
                  </a:cubicBezTo>
                  <a:cubicBezTo>
                    <a:pt x="90" y="2105"/>
                    <a:pt x="103" y="2100"/>
                    <a:pt x="113" y="2088"/>
                  </a:cubicBezTo>
                  <a:cubicBezTo>
                    <a:pt x="397" y="1756"/>
                    <a:pt x="665" y="1410"/>
                    <a:pt x="948" y="1075"/>
                  </a:cubicBezTo>
                  <a:cubicBezTo>
                    <a:pt x="1231" y="741"/>
                    <a:pt x="1544" y="428"/>
                    <a:pt x="1815" y="85"/>
                  </a:cubicBezTo>
                  <a:cubicBezTo>
                    <a:pt x="1845" y="47"/>
                    <a:pt x="1816" y="0"/>
                    <a:pt x="17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2118825" y="1157850"/>
              <a:ext cx="43700" cy="54375"/>
            </a:xfrm>
            <a:custGeom>
              <a:rect b="b" l="l" r="r" t="t"/>
              <a:pathLst>
                <a:path extrusionOk="0" h="2175" w="1748">
                  <a:moveTo>
                    <a:pt x="1674" y="0"/>
                  </a:moveTo>
                  <a:cubicBezTo>
                    <a:pt x="1661" y="0"/>
                    <a:pt x="1649" y="5"/>
                    <a:pt x="1639" y="16"/>
                  </a:cubicBezTo>
                  <a:cubicBezTo>
                    <a:pt x="1071" y="671"/>
                    <a:pt x="506" y="1382"/>
                    <a:pt x="22" y="2102"/>
                  </a:cubicBezTo>
                  <a:cubicBezTo>
                    <a:pt x="0" y="2136"/>
                    <a:pt x="33" y="2174"/>
                    <a:pt x="67" y="2174"/>
                  </a:cubicBezTo>
                  <a:cubicBezTo>
                    <a:pt x="78" y="2174"/>
                    <a:pt x="89" y="2170"/>
                    <a:pt x="97" y="2160"/>
                  </a:cubicBezTo>
                  <a:cubicBezTo>
                    <a:pt x="677" y="1514"/>
                    <a:pt x="1226" y="793"/>
                    <a:pt x="1722" y="80"/>
                  </a:cubicBezTo>
                  <a:cubicBezTo>
                    <a:pt x="1747" y="43"/>
                    <a:pt x="1710" y="0"/>
                    <a:pt x="16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2128650" y="1167250"/>
              <a:ext cx="46425" cy="54400"/>
            </a:xfrm>
            <a:custGeom>
              <a:rect b="b" l="l" r="r" t="t"/>
              <a:pathLst>
                <a:path extrusionOk="0" h="2176" w="1857">
                  <a:moveTo>
                    <a:pt x="1779" y="1"/>
                  </a:moveTo>
                  <a:cubicBezTo>
                    <a:pt x="1766" y="1"/>
                    <a:pt x="1753" y="6"/>
                    <a:pt x="1741" y="18"/>
                  </a:cubicBezTo>
                  <a:cubicBezTo>
                    <a:pt x="1119" y="654"/>
                    <a:pt x="532" y="1362"/>
                    <a:pt x="26" y="2094"/>
                  </a:cubicBezTo>
                  <a:cubicBezTo>
                    <a:pt x="0" y="2131"/>
                    <a:pt x="38" y="2175"/>
                    <a:pt x="75" y="2175"/>
                  </a:cubicBezTo>
                  <a:cubicBezTo>
                    <a:pt x="88" y="2175"/>
                    <a:pt x="100" y="2170"/>
                    <a:pt x="110" y="2158"/>
                  </a:cubicBezTo>
                  <a:cubicBezTo>
                    <a:pt x="680" y="1471"/>
                    <a:pt x="1248" y="783"/>
                    <a:pt x="1821" y="99"/>
                  </a:cubicBezTo>
                  <a:cubicBezTo>
                    <a:pt x="1856" y="56"/>
                    <a:pt x="1821" y="1"/>
                    <a:pt x="17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2140800" y="1176075"/>
              <a:ext cx="47250" cy="54475"/>
            </a:xfrm>
            <a:custGeom>
              <a:rect b="b" l="l" r="r" t="t"/>
              <a:pathLst>
                <a:path extrusionOk="0" h="2179" w="1890">
                  <a:moveTo>
                    <a:pt x="1793" y="0"/>
                  </a:moveTo>
                  <a:cubicBezTo>
                    <a:pt x="1777" y="0"/>
                    <a:pt x="1760" y="7"/>
                    <a:pt x="1745" y="23"/>
                  </a:cubicBezTo>
                  <a:cubicBezTo>
                    <a:pt x="1144" y="690"/>
                    <a:pt x="560" y="1388"/>
                    <a:pt x="25" y="2108"/>
                  </a:cubicBezTo>
                  <a:cubicBezTo>
                    <a:pt x="1" y="2141"/>
                    <a:pt x="35" y="2179"/>
                    <a:pt x="68" y="2179"/>
                  </a:cubicBezTo>
                  <a:cubicBezTo>
                    <a:pt x="79" y="2179"/>
                    <a:pt x="90" y="2175"/>
                    <a:pt x="99" y="2165"/>
                  </a:cubicBezTo>
                  <a:cubicBezTo>
                    <a:pt x="701" y="1506"/>
                    <a:pt x="1283" y="818"/>
                    <a:pt x="1847" y="124"/>
                  </a:cubicBezTo>
                  <a:cubicBezTo>
                    <a:pt x="1889" y="71"/>
                    <a:pt x="1845" y="0"/>
                    <a:pt x="1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1"/>
          <p:cNvSpPr/>
          <p:nvPr/>
        </p:nvSpPr>
        <p:spPr>
          <a:xfrm flipH="1">
            <a:off x="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42" name="Shape 14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
    <p:bg>
      <p:bgPr>
        <a:solidFill>
          <a:schemeClr val="lt1"/>
        </a:solidFill>
      </p:bgPr>
    </p:bg>
    <p:spTree>
      <p:nvGrpSpPr>
        <p:cNvPr id="143" name="Shape 143"/>
        <p:cNvGrpSpPr/>
        <p:nvPr/>
      </p:nvGrpSpPr>
      <p:grpSpPr>
        <a:xfrm>
          <a:off x="0" y="0"/>
          <a:ext cx="0" cy="0"/>
          <a:chOff x="0" y="0"/>
          <a:chExt cx="0" cy="0"/>
        </a:xfrm>
      </p:grpSpPr>
      <p:sp>
        <p:nvSpPr>
          <p:cNvPr id="144" name="Google Shape;144;p13"/>
          <p:cNvSpPr/>
          <p:nvPr/>
        </p:nvSpPr>
        <p:spPr>
          <a:xfrm>
            <a:off x="5905575" y="1325550"/>
            <a:ext cx="3238437" cy="3817951"/>
          </a:xfrm>
          <a:custGeom>
            <a:rect b="b" l="l" r="r" t="t"/>
            <a:pathLst>
              <a:path extrusionOk="0" h="29357" w="24901">
                <a:moveTo>
                  <a:pt x="24901" y="0"/>
                </a:moveTo>
                <a:cubicBezTo>
                  <a:pt x="11149" y="0"/>
                  <a:pt x="12968" y="20091"/>
                  <a:pt x="1" y="29357"/>
                </a:cubicBezTo>
                <a:lnTo>
                  <a:pt x="24901" y="29357"/>
                </a:lnTo>
                <a:lnTo>
                  <a:pt x="24901" y="0"/>
                </a:lnTo>
                <a:close/>
              </a:path>
            </a:pathLst>
          </a:custGeom>
          <a:solidFill>
            <a:schemeClr val="dk1">
              <a:alpha val="84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146" name="Google Shape;146;p13"/>
          <p:cNvSpPr txBox="1"/>
          <p:nvPr>
            <p:ph idx="2" type="title"/>
          </p:nvPr>
        </p:nvSpPr>
        <p:spPr>
          <a:xfrm>
            <a:off x="762766" y="1896550"/>
            <a:ext cx="2189100" cy="612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1" sz="2400">
                <a:solidFill>
                  <a:schemeClr val="accent5"/>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147" name="Google Shape;147;p13"/>
          <p:cNvSpPr txBox="1"/>
          <p:nvPr>
            <p:ph idx="1" type="subTitle"/>
          </p:nvPr>
        </p:nvSpPr>
        <p:spPr>
          <a:xfrm>
            <a:off x="869125" y="2761900"/>
            <a:ext cx="1976400" cy="93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accent5"/>
                </a:solidFill>
              </a:defRPr>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148" name="Google Shape;148;p13"/>
          <p:cNvSpPr txBox="1"/>
          <p:nvPr>
            <p:ph idx="3" type="title"/>
          </p:nvPr>
        </p:nvSpPr>
        <p:spPr>
          <a:xfrm>
            <a:off x="3502216" y="1896550"/>
            <a:ext cx="2189100" cy="61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2400">
                <a:solidFill>
                  <a:schemeClr val="accent5"/>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49" name="Google Shape;149;p13"/>
          <p:cNvSpPr txBox="1"/>
          <p:nvPr>
            <p:ph idx="4" type="subTitle"/>
          </p:nvPr>
        </p:nvSpPr>
        <p:spPr>
          <a:xfrm>
            <a:off x="3592400" y="2761900"/>
            <a:ext cx="20088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50" name="Google Shape;150;p13"/>
          <p:cNvSpPr txBox="1"/>
          <p:nvPr>
            <p:ph idx="5" type="title"/>
          </p:nvPr>
        </p:nvSpPr>
        <p:spPr>
          <a:xfrm>
            <a:off x="6241616" y="1896550"/>
            <a:ext cx="2189100" cy="61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2400">
                <a:solidFill>
                  <a:schemeClr val="accent5"/>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51" name="Google Shape;151;p13"/>
          <p:cNvSpPr txBox="1"/>
          <p:nvPr>
            <p:ph idx="6" type="subTitle"/>
          </p:nvPr>
        </p:nvSpPr>
        <p:spPr>
          <a:xfrm>
            <a:off x="6331725" y="2761900"/>
            <a:ext cx="20088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52" name="Google Shape;152;p13"/>
          <p:cNvGrpSpPr/>
          <p:nvPr/>
        </p:nvGrpSpPr>
        <p:grpSpPr>
          <a:xfrm rot="989862">
            <a:off x="351931" y="4194562"/>
            <a:ext cx="481942" cy="748607"/>
            <a:chOff x="2227825" y="2398900"/>
            <a:chExt cx="716546" cy="1113022"/>
          </a:xfrm>
        </p:grpSpPr>
        <p:sp>
          <p:nvSpPr>
            <p:cNvPr id="153" name="Google Shape;153;p13"/>
            <p:cNvSpPr/>
            <p:nvPr/>
          </p:nvSpPr>
          <p:spPr>
            <a:xfrm>
              <a:off x="2227825" y="2398900"/>
              <a:ext cx="716546" cy="820454"/>
            </a:xfrm>
            <a:custGeom>
              <a:rect b="b" l="l" r="r" t="t"/>
              <a:pathLst>
                <a:path extrusionOk="0" h="3340" w="2917">
                  <a:moveTo>
                    <a:pt x="2026" y="241"/>
                  </a:moveTo>
                  <a:lnTo>
                    <a:pt x="2026" y="241"/>
                  </a:lnTo>
                  <a:cubicBezTo>
                    <a:pt x="2138" y="300"/>
                    <a:pt x="2243" y="377"/>
                    <a:pt x="2347" y="459"/>
                  </a:cubicBezTo>
                  <a:cubicBezTo>
                    <a:pt x="2442" y="534"/>
                    <a:pt x="2516" y="613"/>
                    <a:pt x="2572" y="697"/>
                  </a:cubicBezTo>
                  <a:cubicBezTo>
                    <a:pt x="2467" y="603"/>
                    <a:pt x="2343" y="523"/>
                    <a:pt x="2228" y="449"/>
                  </a:cubicBezTo>
                  <a:cubicBezTo>
                    <a:pt x="2171" y="372"/>
                    <a:pt x="2104" y="301"/>
                    <a:pt x="2026" y="241"/>
                  </a:cubicBezTo>
                  <a:close/>
                  <a:moveTo>
                    <a:pt x="1195" y="750"/>
                  </a:moveTo>
                  <a:cubicBezTo>
                    <a:pt x="1289" y="750"/>
                    <a:pt x="1384" y="786"/>
                    <a:pt x="1454" y="858"/>
                  </a:cubicBezTo>
                  <a:cubicBezTo>
                    <a:pt x="1477" y="883"/>
                    <a:pt x="1497" y="909"/>
                    <a:pt x="1513" y="935"/>
                  </a:cubicBezTo>
                  <a:cubicBezTo>
                    <a:pt x="1490" y="926"/>
                    <a:pt x="1465" y="922"/>
                    <a:pt x="1439" y="922"/>
                  </a:cubicBezTo>
                  <a:cubicBezTo>
                    <a:pt x="1360" y="922"/>
                    <a:pt x="1275" y="960"/>
                    <a:pt x="1226" y="1011"/>
                  </a:cubicBezTo>
                  <a:cubicBezTo>
                    <a:pt x="1217" y="1020"/>
                    <a:pt x="1210" y="1028"/>
                    <a:pt x="1203" y="1038"/>
                  </a:cubicBezTo>
                  <a:cubicBezTo>
                    <a:pt x="1091" y="1014"/>
                    <a:pt x="970" y="1002"/>
                    <a:pt x="858" y="988"/>
                  </a:cubicBezTo>
                  <a:cubicBezTo>
                    <a:pt x="872" y="935"/>
                    <a:pt x="899" y="885"/>
                    <a:pt x="947" y="842"/>
                  </a:cubicBezTo>
                  <a:cubicBezTo>
                    <a:pt x="959" y="831"/>
                    <a:pt x="971" y="824"/>
                    <a:pt x="983" y="815"/>
                  </a:cubicBezTo>
                  <a:cubicBezTo>
                    <a:pt x="1131" y="842"/>
                    <a:pt x="1276" y="883"/>
                    <a:pt x="1423" y="906"/>
                  </a:cubicBezTo>
                  <a:cubicBezTo>
                    <a:pt x="1425" y="906"/>
                    <a:pt x="1426" y="907"/>
                    <a:pt x="1428" y="907"/>
                  </a:cubicBezTo>
                  <a:cubicBezTo>
                    <a:pt x="1453" y="907"/>
                    <a:pt x="1463" y="872"/>
                    <a:pt x="1436" y="863"/>
                  </a:cubicBezTo>
                  <a:cubicBezTo>
                    <a:pt x="1307" y="820"/>
                    <a:pt x="1166" y="802"/>
                    <a:pt x="1030" y="788"/>
                  </a:cubicBezTo>
                  <a:cubicBezTo>
                    <a:pt x="1081" y="763"/>
                    <a:pt x="1138" y="750"/>
                    <a:pt x="1195" y="750"/>
                  </a:cubicBezTo>
                  <a:close/>
                  <a:moveTo>
                    <a:pt x="2285" y="532"/>
                  </a:moveTo>
                  <a:cubicBezTo>
                    <a:pt x="2406" y="626"/>
                    <a:pt x="2520" y="730"/>
                    <a:pt x="2642" y="821"/>
                  </a:cubicBezTo>
                  <a:cubicBezTo>
                    <a:pt x="2678" y="903"/>
                    <a:pt x="2702" y="990"/>
                    <a:pt x="2715" y="1085"/>
                  </a:cubicBezTo>
                  <a:cubicBezTo>
                    <a:pt x="2623" y="992"/>
                    <a:pt x="2517" y="909"/>
                    <a:pt x="2416" y="826"/>
                  </a:cubicBezTo>
                  <a:cubicBezTo>
                    <a:pt x="2386" y="723"/>
                    <a:pt x="2342" y="624"/>
                    <a:pt x="2285" y="532"/>
                  </a:cubicBezTo>
                  <a:close/>
                  <a:moveTo>
                    <a:pt x="852" y="1021"/>
                  </a:moveTo>
                  <a:lnTo>
                    <a:pt x="852" y="1021"/>
                  </a:lnTo>
                  <a:cubicBezTo>
                    <a:pt x="956" y="1046"/>
                    <a:pt x="1066" y="1075"/>
                    <a:pt x="1174" y="1090"/>
                  </a:cubicBezTo>
                  <a:cubicBezTo>
                    <a:pt x="1152" y="1148"/>
                    <a:pt x="1149" y="1212"/>
                    <a:pt x="1162" y="1273"/>
                  </a:cubicBezTo>
                  <a:cubicBezTo>
                    <a:pt x="1124" y="1270"/>
                    <a:pt x="1085" y="1268"/>
                    <a:pt x="1046" y="1268"/>
                  </a:cubicBezTo>
                  <a:cubicBezTo>
                    <a:pt x="984" y="1268"/>
                    <a:pt x="921" y="1271"/>
                    <a:pt x="861" y="1273"/>
                  </a:cubicBezTo>
                  <a:cubicBezTo>
                    <a:pt x="851" y="1188"/>
                    <a:pt x="840" y="1102"/>
                    <a:pt x="852" y="1021"/>
                  </a:cubicBezTo>
                  <a:close/>
                  <a:moveTo>
                    <a:pt x="2436" y="893"/>
                  </a:moveTo>
                  <a:lnTo>
                    <a:pt x="2436" y="893"/>
                  </a:lnTo>
                  <a:cubicBezTo>
                    <a:pt x="2527" y="979"/>
                    <a:pt x="2619" y="1065"/>
                    <a:pt x="2720" y="1136"/>
                  </a:cubicBezTo>
                  <a:cubicBezTo>
                    <a:pt x="2724" y="1177"/>
                    <a:pt x="2726" y="1220"/>
                    <a:pt x="2727" y="1265"/>
                  </a:cubicBezTo>
                  <a:cubicBezTo>
                    <a:pt x="2727" y="1295"/>
                    <a:pt x="2726" y="1324"/>
                    <a:pt x="2724" y="1354"/>
                  </a:cubicBezTo>
                  <a:cubicBezTo>
                    <a:pt x="2633" y="1291"/>
                    <a:pt x="2546" y="1228"/>
                    <a:pt x="2468" y="1145"/>
                  </a:cubicBezTo>
                  <a:cubicBezTo>
                    <a:pt x="2466" y="1060"/>
                    <a:pt x="2455" y="975"/>
                    <a:pt x="2436" y="893"/>
                  </a:cubicBezTo>
                  <a:close/>
                  <a:moveTo>
                    <a:pt x="878" y="1306"/>
                  </a:moveTo>
                  <a:lnTo>
                    <a:pt x="878" y="1306"/>
                  </a:lnTo>
                  <a:cubicBezTo>
                    <a:pt x="966" y="1317"/>
                    <a:pt x="1059" y="1329"/>
                    <a:pt x="1147" y="1329"/>
                  </a:cubicBezTo>
                  <a:cubicBezTo>
                    <a:pt x="1153" y="1329"/>
                    <a:pt x="1158" y="1329"/>
                    <a:pt x="1164" y="1329"/>
                  </a:cubicBezTo>
                  <a:lnTo>
                    <a:pt x="1164" y="1329"/>
                  </a:lnTo>
                  <a:cubicBezTo>
                    <a:pt x="1133" y="1376"/>
                    <a:pt x="1102" y="1424"/>
                    <a:pt x="1073" y="1472"/>
                  </a:cubicBezTo>
                  <a:cubicBezTo>
                    <a:pt x="1055" y="1471"/>
                    <a:pt x="1038" y="1471"/>
                    <a:pt x="1020" y="1471"/>
                  </a:cubicBezTo>
                  <a:cubicBezTo>
                    <a:pt x="943" y="1471"/>
                    <a:pt x="865" y="1479"/>
                    <a:pt x="789" y="1492"/>
                  </a:cubicBezTo>
                  <a:cubicBezTo>
                    <a:pt x="817" y="1447"/>
                    <a:pt x="844" y="1401"/>
                    <a:pt x="872" y="1357"/>
                  </a:cubicBezTo>
                  <a:cubicBezTo>
                    <a:pt x="883" y="1338"/>
                    <a:pt x="884" y="1322"/>
                    <a:pt x="878" y="1306"/>
                  </a:cubicBezTo>
                  <a:close/>
                  <a:moveTo>
                    <a:pt x="1553" y="1017"/>
                  </a:moveTo>
                  <a:cubicBezTo>
                    <a:pt x="1649" y="1288"/>
                    <a:pt x="1414" y="1582"/>
                    <a:pt x="1106" y="1585"/>
                  </a:cubicBezTo>
                  <a:cubicBezTo>
                    <a:pt x="1140" y="1508"/>
                    <a:pt x="1174" y="1430"/>
                    <a:pt x="1212" y="1354"/>
                  </a:cubicBezTo>
                  <a:cubicBezTo>
                    <a:pt x="1222" y="1350"/>
                    <a:pt x="1229" y="1340"/>
                    <a:pt x="1225" y="1329"/>
                  </a:cubicBezTo>
                  <a:cubicBezTo>
                    <a:pt x="1224" y="1328"/>
                    <a:pt x="1224" y="1327"/>
                    <a:pt x="1224" y="1325"/>
                  </a:cubicBezTo>
                  <a:cubicBezTo>
                    <a:pt x="1231" y="1325"/>
                    <a:pt x="1239" y="1324"/>
                    <a:pt x="1246" y="1324"/>
                  </a:cubicBezTo>
                  <a:cubicBezTo>
                    <a:pt x="1266" y="1321"/>
                    <a:pt x="1275" y="1291"/>
                    <a:pt x="1251" y="1286"/>
                  </a:cubicBezTo>
                  <a:cubicBezTo>
                    <a:pt x="1239" y="1283"/>
                    <a:pt x="1226" y="1282"/>
                    <a:pt x="1214" y="1279"/>
                  </a:cubicBezTo>
                  <a:cubicBezTo>
                    <a:pt x="1206" y="1215"/>
                    <a:pt x="1228" y="1151"/>
                    <a:pt x="1271" y="1101"/>
                  </a:cubicBezTo>
                  <a:cubicBezTo>
                    <a:pt x="1287" y="1103"/>
                    <a:pt x="1304" y="1103"/>
                    <a:pt x="1319" y="1103"/>
                  </a:cubicBezTo>
                  <a:cubicBezTo>
                    <a:pt x="1339" y="1103"/>
                    <a:pt x="1340" y="1077"/>
                    <a:pt x="1324" y="1071"/>
                  </a:cubicBezTo>
                  <a:cubicBezTo>
                    <a:pt x="1319" y="1069"/>
                    <a:pt x="1313" y="1069"/>
                    <a:pt x="1307" y="1067"/>
                  </a:cubicBezTo>
                  <a:cubicBezTo>
                    <a:pt x="1380" y="1014"/>
                    <a:pt x="1446" y="1030"/>
                    <a:pt x="1532" y="1025"/>
                  </a:cubicBezTo>
                  <a:cubicBezTo>
                    <a:pt x="1540" y="1025"/>
                    <a:pt x="1547" y="1021"/>
                    <a:pt x="1553" y="1017"/>
                  </a:cubicBezTo>
                  <a:close/>
                  <a:moveTo>
                    <a:pt x="2468" y="1188"/>
                  </a:moveTo>
                  <a:cubicBezTo>
                    <a:pt x="2540" y="1270"/>
                    <a:pt x="2626" y="1352"/>
                    <a:pt x="2722" y="1408"/>
                  </a:cubicBezTo>
                  <a:cubicBezTo>
                    <a:pt x="2714" y="1513"/>
                    <a:pt x="2696" y="1615"/>
                    <a:pt x="2664" y="1711"/>
                  </a:cubicBezTo>
                  <a:cubicBezTo>
                    <a:pt x="2617" y="1665"/>
                    <a:pt x="2560" y="1627"/>
                    <a:pt x="2511" y="1584"/>
                  </a:cubicBezTo>
                  <a:cubicBezTo>
                    <a:pt x="2481" y="1557"/>
                    <a:pt x="2451" y="1528"/>
                    <a:pt x="2421" y="1499"/>
                  </a:cubicBezTo>
                  <a:cubicBezTo>
                    <a:pt x="2452" y="1399"/>
                    <a:pt x="2467" y="1294"/>
                    <a:pt x="2468" y="1188"/>
                  </a:cubicBezTo>
                  <a:close/>
                  <a:moveTo>
                    <a:pt x="1049" y="1512"/>
                  </a:moveTo>
                  <a:cubicBezTo>
                    <a:pt x="1031" y="1543"/>
                    <a:pt x="1015" y="1572"/>
                    <a:pt x="998" y="1604"/>
                  </a:cubicBezTo>
                  <a:cubicBezTo>
                    <a:pt x="983" y="1609"/>
                    <a:pt x="971" y="1620"/>
                    <a:pt x="969" y="1639"/>
                  </a:cubicBezTo>
                  <a:cubicBezTo>
                    <a:pt x="968" y="1641"/>
                    <a:pt x="967" y="1643"/>
                    <a:pt x="965" y="1647"/>
                  </a:cubicBezTo>
                  <a:cubicBezTo>
                    <a:pt x="960" y="1664"/>
                    <a:pt x="956" y="1682"/>
                    <a:pt x="954" y="1702"/>
                  </a:cubicBezTo>
                  <a:cubicBezTo>
                    <a:pt x="934" y="1749"/>
                    <a:pt x="919" y="1798"/>
                    <a:pt x="906" y="1848"/>
                  </a:cubicBezTo>
                  <a:cubicBezTo>
                    <a:pt x="904" y="1846"/>
                    <a:pt x="900" y="1843"/>
                    <a:pt x="897" y="1842"/>
                  </a:cubicBezTo>
                  <a:cubicBezTo>
                    <a:pt x="875" y="1838"/>
                    <a:pt x="853" y="1836"/>
                    <a:pt x="831" y="1836"/>
                  </a:cubicBezTo>
                  <a:cubicBezTo>
                    <a:pt x="773" y="1836"/>
                    <a:pt x="715" y="1849"/>
                    <a:pt x="658" y="1859"/>
                  </a:cubicBezTo>
                  <a:cubicBezTo>
                    <a:pt x="611" y="1867"/>
                    <a:pt x="564" y="1875"/>
                    <a:pt x="520" y="1888"/>
                  </a:cubicBezTo>
                  <a:cubicBezTo>
                    <a:pt x="561" y="1836"/>
                    <a:pt x="599" y="1782"/>
                    <a:pt x="637" y="1728"/>
                  </a:cubicBezTo>
                  <a:cubicBezTo>
                    <a:pt x="693" y="1730"/>
                    <a:pt x="749" y="1734"/>
                    <a:pt x="804" y="1734"/>
                  </a:cubicBezTo>
                  <a:cubicBezTo>
                    <a:pt x="842" y="1734"/>
                    <a:pt x="880" y="1732"/>
                    <a:pt x="918" y="1728"/>
                  </a:cubicBezTo>
                  <a:cubicBezTo>
                    <a:pt x="941" y="1725"/>
                    <a:pt x="941" y="1694"/>
                    <a:pt x="918" y="1691"/>
                  </a:cubicBezTo>
                  <a:cubicBezTo>
                    <a:pt x="881" y="1687"/>
                    <a:pt x="843" y="1685"/>
                    <a:pt x="806" y="1685"/>
                  </a:cubicBezTo>
                  <a:cubicBezTo>
                    <a:pt x="758" y="1685"/>
                    <a:pt x="710" y="1688"/>
                    <a:pt x="662" y="1690"/>
                  </a:cubicBezTo>
                  <a:cubicBezTo>
                    <a:pt x="698" y="1637"/>
                    <a:pt x="732" y="1583"/>
                    <a:pt x="766" y="1530"/>
                  </a:cubicBezTo>
                  <a:cubicBezTo>
                    <a:pt x="860" y="1523"/>
                    <a:pt x="954" y="1521"/>
                    <a:pt x="1049" y="1512"/>
                  </a:cubicBezTo>
                  <a:close/>
                  <a:moveTo>
                    <a:pt x="2407" y="1542"/>
                  </a:moveTo>
                  <a:cubicBezTo>
                    <a:pt x="2434" y="1570"/>
                    <a:pt x="2463" y="1597"/>
                    <a:pt x="2491" y="1624"/>
                  </a:cubicBezTo>
                  <a:cubicBezTo>
                    <a:pt x="2540" y="1668"/>
                    <a:pt x="2591" y="1721"/>
                    <a:pt x="2647" y="1757"/>
                  </a:cubicBezTo>
                  <a:cubicBezTo>
                    <a:pt x="2608" y="1857"/>
                    <a:pt x="2551" y="1951"/>
                    <a:pt x="2472" y="2036"/>
                  </a:cubicBezTo>
                  <a:cubicBezTo>
                    <a:pt x="2441" y="2068"/>
                    <a:pt x="2409" y="2097"/>
                    <a:pt x="2375" y="2125"/>
                  </a:cubicBezTo>
                  <a:cubicBezTo>
                    <a:pt x="2298" y="2066"/>
                    <a:pt x="2221" y="2008"/>
                    <a:pt x="2146" y="1947"/>
                  </a:cubicBezTo>
                  <a:cubicBezTo>
                    <a:pt x="2196" y="1902"/>
                    <a:pt x="2239" y="1850"/>
                    <a:pt x="2277" y="1796"/>
                  </a:cubicBezTo>
                  <a:cubicBezTo>
                    <a:pt x="2339" y="1862"/>
                    <a:pt x="2414" y="1928"/>
                    <a:pt x="2492" y="1966"/>
                  </a:cubicBezTo>
                  <a:cubicBezTo>
                    <a:pt x="2494" y="1967"/>
                    <a:pt x="2497" y="1968"/>
                    <a:pt x="2499" y="1968"/>
                  </a:cubicBezTo>
                  <a:cubicBezTo>
                    <a:pt x="2512" y="1968"/>
                    <a:pt x="2523" y="1952"/>
                    <a:pt x="2511" y="1942"/>
                  </a:cubicBezTo>
                  <a:cubicBezTo>
                    <a:pt x="2471" y="1905"/>
                    <a:pt x="2425" y="1875"/>
                    <a:pt x="2383" y="1841"/>
                  </a:cubicBezTo>
                  <a:cubicBezTo>
                    <a:pt x="2354" y="1818"/>
                    <a:pt x="2326" y="1792"/>
                    <a:pt x="2298" y="1767"/>
                  </a:cubicBezTo>
                  <a:cubicBezTo>
                    <a:pt x="2344" y="1697"/>
                    <a:pt x="2379" y="1621"/>
                    <a:pt x="2407" y="1542"/>
                  </a:cubicBezTo>
                  <a:close/>
                  <a:moveTo>
                    <a:pt x="2108" y="1981"/>
                  </a:moveTo>
                  <a:cubicBezTo>
                    <a:pt x="2178" y="2048"/>
                    <a:pt x="2255" y="2110"/>
                    <a:pt x="2336" y="2157"/>
                  </a:cubicBezTo>
                  <a:cubicBezTo>
                    <a:pt x="2275" y="2204"/>
                    <a:pt x="2209" y="2246"/>
                    <a:pt x="2145" y="2289"/>
                  </a:cubicBezTo>
                  <a:cubicBezTo>
                    <a:pt x="2083" y="2219"/>
                    <a:pt x="2005" y="2157"/>
                    <a:pt x="1925" y="2101"/>
                  </a:cubicBezTo>
                  <a:cubicBezTo>
                    <a:pt x="1993" y="2067"/>
                    <a:pt x="2054" y="2026"/>
                    <a:pt x="2108" y="1981"/>
                  </a:cubicBezTo>
                  <a:close/>
                  <a:moveTo>
                    <a:pt x="1876" y="2125"/>
                  </a:moveTo>
                  <a:cubicBezTo>
                    <a:pt x="1953" y="2188"/>
                    <a:pt x="2028" y="2254"/>
                    <a:pt x="2107" y="2314"/>
                  </a:cubicBezTo>
                  <a:cubicBezTo>
                    <a:pt x="2061" y="2344"/>
                    <a:pt x="2014" y="2376"/>
                    <a:pt x="1970" y="2410"/>
                  </a:cubicBezTo>
                  <a:cubicBezTo>
                    <a:pt x="1969" y="2406"/>
                    <a:pt x="1968" y="2403"/>
                    <a:pt x="1967" y="2399"/>
                  </a:cubicBezTo>
                  <a:cubicBezTo>
                    <a:pt x="1963" y="2388"/>
                    <a:pt x="1951" y="2381"/>
                    <a:pt x="1940" y="2381"/>
                  </a:cubicBezTo>
                  <a:cubicBezTo>
                    <a:pt x="1930" y="2381"/>
                    <a:pt x="1920" y="2387"/>
                    <a:pt x="1918" y="2399"/>
                  </a:cubicBezTo>
                  <a:cubicBezTo>
                    <a:pt x="1918" y="2404"/>
                    <a:pt x="1917" y="2409"/>
                    <a:pt x="1916" y="2414"/>
                  </a:cubicBezTo>
                  <a:cubicBezTo>
                    <a:pt x="1876" y="2380"/>
                    <a:pt x="1834" y="2347"/>
                    <a:pt x="1794" y="2311"/>
                  </a:cubicBezTo>
                  <a:cubicBezTo>
                    <a:pt x="1753" y="2274"/>
                    <a:pt x="1714" y="2234"/>
                    <a:pt x="1676" y="2194"/>
                  </a:cubicBezTo>
                  <a:cubicBezTo>
                    <a:pt x="1747" y="2177"/>
                    <a:pt x="1814" y="2153"/>
                    <a:pt x="1876" y="2125"/>
                  </a:cubicBezTo>
                  <a:close/>
                  <a:moveTo>
                    <a:pt x="1653" y="2223"/>
                  </a:moveTo>
                  <a:cubicBezTo>
                    <a:pt x="1729" y="2311"/>
                    <a:pt x="1814" y="2403"/>
                    <a:pt x="1909" y="2467"/>
                  </a:cubicBezTo>
                  <a:cubicBezTo>
                    <a:pt x="1899" y="2542"/>
                    <a:pt x="1896" y="2618"/>
                    <a:pt x="1895" y="2696"/>
                  </a:cubicBezTo>
                  <a:cubicBezTo>
                    <a:pt x="1821" y="2611"/>
                    <a:pt x="1740" y="2531"/>
                    <a:pt x="1667" y="2446"/>
                  </a:cubicBezTo>
                  <a:cubicBezTo>
                    <a:pt x="1664" y="2371"/>
                    <a:pt x="1662" y="2297"/>
                    <a:pt x="1653" y="2223"/>
                  </a:cubicBezTo>
                  <a:close/>
                  <a:moveTo>
                    <a:pt x="1302" y="151"/>
                  </a:moveTo>
                  <a:cubicBezTo>
                    <a:pt x="1387" y="151"/>
                    <a:pt x="1470" y="161"/>
                    <a:pt x="1550" y="181"/>
                  </a:cubicBezTo>
                  <a:cubicBezTo>
                    <a:pt x="2508" y="419"/>
                    <a:pt x="2565" y="1787"/>
                    <a:pt x="1597" y="2048"/>
                  </a:cubicBezTo>
                  <a:cubicBezTo>
                    <a:pt x="1546" y="2062"/>
                    <a:pt x="1532" y="2108"/>
                    <a:pt x="1544" y="2147"/>
                  </a:cubicBezTo>
                  <a:cubicBezTo>
                    <a:pt x="1543" y="2150"/>
                    <a:pt x="1541" y="2155"/>
                    <a:pt x="1540" y="2159"/>
                  </a:cubicBezTo>
                  <a:cubicBezTo>
                    <a:pt x="1522" y="2295"/>
                    <a:pt x="1531" y="2438"/>
                    <a:pt x="1532" y="2576"/>
                  </a:cubicBezTo>
                  <a:cubicBezTo>
                    <a:pt x="1534" y="2671"/>
                    <a:pt x="1528" y="2769"/>
                    <a:pt x="1539" y="2865"/>
                  </a:cubicBezTo>
                  <a:cubicBezTo>
                    <a:pt x="1530" y="2864"/>
                    <a:pt x="1520" y="2863"/>
                    <a:pt x="1509" y="2863"/>
                  </a:cubicBezTo>
                  <a:cubicBezTo>
                    <a:pt x="1448" y="2863"/>
                    <a:pt x="1384" y="2877"/>
                    <a:pt x="1325" y="2879"/>
                  </a:cubicBezTo>
                  <a:cubicBezTo>
                    <a:pt x="1239" y="2883"/>
                    <a:pt x="1154" y="2889"/>
                    <a:pt x="1069" y="2893"/>
                  </a:cubicBezTo>
                  <a:cubicBezTo>
                    <a:pt x="1105" y="2724"/>
                    <a:pt x="1092" y="2545"/>
                    <a:pt x="1092" y="2373"/>
                  </a:cubicBezTo>
                  <a:cubicBezTo>
                    <a:pt x="1091" y="2187"/>
                    <a:pt x="1101" y="1991"/>
                    <a:pt x="1059" y="1810"/>
                  </a:cubicBezTo>
                  <a:cubicBezTo>
                    <a:pt x="1064" y="1791"/>
                    <a:pt x="1066" y="1771"/>
                    <a:pt x="1069" y="1752"/>
                  </a:cubicBezTo>
                  <a:cubicBezTo>
                    <a:pt x="1074" y="1753"/>
                    <a:pt x="1080" y="1754"/>
                    <a:pt x="1087" y="1754"/>
                  </a:cubicBezTo>
                  <a:cubicBezTo>
                    <a:pt x="1090" y="1754"/>
                    <a:pt x="1092" y="1754"/>
                    <a:pt x="1095" y="1754"/>
                  </a:cubicBezTo>
                  <a:cubicBezTo>
                    <a:pt x="1627" y="1754"/>
                    <a:pt x="1962" y="1058"/>
                    <a:pt x="1500" y="706"/>
                  </a:cubicBezTo>
                  <a:cubicBezTo>
                    <a:pt x="1412" y="639"/>
                    <a:pt x="1305" y="605"/>
                    <a:pt x="1198" y="605"/>
                  </a:cubicBezTo>
                  <a:cubicBezTo>
                    <a:pt x="1090" y="605"/>
                    <a:pt x="983" y="639"/>
                    <a:pt x="892" y="704"/>
                  </a:cubicBezTo>
                  <a:cubicBezTo>
                    <a:pt x="721" y="829"/>
                    <a:pt x="636" y="1097"/>
                    <a:pt x="771" y="1270"/>
                  </a:cubicBezTo>
                  <a:cubicBezTo>
                    <a:pt x="765" y="1275"/>
                    <a:pt x="760" y="1281"/>
                    <a:pt x="755" y="1288"/>
                  </a:cubicBezTo>
                  <a:cubicBezTo>
                    <a:pt x="645" y="1461"/>
                    <a:pt x="530" y="1638"/>
                    <a:pt x="443" y="1824"/>
                  </a:cubicBezTo>
                  <a:cubicBezTo>
                    <a:pt x="278" y="1468"/>
                    <a:pt x="138" y="1021"/>
                    <a:pt x="349" y="657"/>
                  </a:cubicBezTo>
                  <a:cubicBezTo>
                    <a:pt x="535" y="338"/>
                    <a:pt x="930" y="151"/>
                    <a:pt x="1302" y="151"/>
                  </a:cubicBezTo>
                  <a:close/>
                  <a:moveTo>
                    <a:pt x="1668" y="2499"/>
                  </a:moveTo>
                  <a:lnTo>
                    <a:pt x="1668" y="2499"/>
                  </a:lnTo>
                  <a:cubicBezTo>
                    <a:pt x="1736" y="2589"/>
                    <a:pt x="1810" y="2678"/>
                    <a:pt x="1896" y="2746"/>
                  </a:cubicBezTo>
                  <a:cubicBezTo>
                    <a:pt x="1897" y="2834"/>
                    <a:pt x="1901" y="2922"/>
                    <a:pt x="1907" y="3010"/>
                  </a:cubicBezTo>
                  <a:cubicBezTo>
                    <a:pt x="1870" y="2955"/>
                    <a:pt x="1821" y="2907"/>
                    <a:pt x="1779" y="2856"/>
                  </a:cubicBezTo>
                  <a:cubicBezTo>
                    <a:pt x="1746" y="2818"/>
                    <a:pt x="1711" y="2781"/>
                    <a:pt x="1678" y="2743"/>
                  </a:cubicBezTo>
                  <a:cubicBezTo>
                    <a:pt x="1677" y="2677"/>
                    <a:pt x="1671" y="2611"/>
                    <a:pt x="1670" y="2546"/>
                  </a:cubicBezTo>
                  <a:cubicBezTo>
                    <a:pt x="1669" y="2530"/>
                    <a:pt x="1669" y="2514"/>
                    <a:pt x="1668" y="2499"/>
                  </a:cubicBezTo>
                  <a:close/>
                  <a:moveTo>
                    <a:pt x="1632" y="2983"/>
                  </a:moveTo>
                  <a:cubicBezTo>
                    <a:pt x="1656" y="3017"/>
                    <a:pt x="1683" y="3048"/>
                    <a:pt x="1709" y="3079"/>
                  </a:cubicBezTo>
                  <a:cubicBezTo>
                    <a:pt x="1746" y="3121"/>
                    <a:pt x="1787" y="3169"/>
                    <a:pt x="1832" y="3210"/>
                  </a:cubicBezTo>
                  <a:cubicBezTo>
                    <a:pt x="1787" y="3210"/>
                    <a:pt x="1743" y="3210"/>
                    <a:pt x="1698" y="3213"/>
                  </a:cubicBezTo>
                  <a:cubicBezTo>
                    <a:pt x="1636" y="3148"/>
                    <a:pt x="1574" y="3083"/>
                    <a:pt x="1512" y="3016"/>
                  </a:cubicBezTo>
                  <a:cubicBezTo>
                    <a:pt x="1542" y="3010"/>
                    <a:pt x="1570" y="3001"/>
                    <a:pt x="1594" y="2986"/>
                  </a:cubicBezTo>
                  <a:cubicBezTo>
                    <a:pt x="1599" y="2987"/>
                    <a:pt x="1604" y="2988"/>
                    <a:pt x="1608" y="2988"/>
                  </a:cubicBezTo>
                  <a:cubicBezTo>
                    <a:pt x="1617" y="2988"/>
                    <a:pt x="1625" y="2986"/>
                    <a:pt x="1632" y="2983"/>
                  </a:cubicBezTo>
                  <a:close/>
                  <a:moveTo>
                    <a:pt x="1678" y="2797"/>
                  </a:moveTo>
                  <a:cubicBezTo>
                    <a:pt x="1697" y="2818"/>
                    <a:pt x="1713" y="2841"/>
                    <a:pt x="1731" y="2863"/>
                  </a:cubicBezTo>
                  <a:cubicBezTo>
                    <a:pt x="1785" y="2929"/>
                    <a:pt x="1835" y="3004"/>
                    <a:pt x="1900" y="3059"/>
                  </a:cubicBezTo>
                  <a:cubicBezTo>
                    <a:pt x="1903" y="3062"/>
                    <a:pt x="1907" y="3063"/>
                    <a:pt x="1911" y="3064"/>
                  </a:cubicBezTo>
                  <a:cubicBezTo>
                    <a:pt x="1913" y="3116"/>
                    <a:pt x="1917" y="3168"/>
                    <a:pt x="1920" y="3220"/>
                  </a:cubicBezTo>
                  <a:cubicBezTo>
                    <a:pt x="1917" y="3217"/>
                    <a:pt x="1914" y="3216"/>
                    <a:pt x="1911" y="3214"/>
                  </a:cubicBezTo>
                  <a:cubicBezTo>
                    <a:pt x="1863" y="3162"/>
                    <a:pt x="1806" y="3119"/>
                    <a:pt x="1757" y="3069"/>
                  </a:cubicBezTo>
                  <a:cubicBezTo>
                    <a:pt x="1723" y="3033"/>
                    <a:pt x="1690" y="2996"/>
                    <a:pt x="1658" y="2958"/>
                  </a:cubicBezTo>
                  <a:cubicBezTo>
                    <a:pt x="1660" y="2955"/>
                    <a:pt x="1663" y="2952"/>
                    <a:pt x="1663" y="2948"/>
                  </a:cubicBezTo>
                  <a:cubicBezTo>
                    <a:pt x="1674" y="2899"/>
                    <a:pt x="1678" y="2848"/>
                    <a:pt x="1678" y="2797"/>
                  </a:cubicBezTo>
                  <a:close/>
                  <a:moveTo>
                    <a:pt x="1462" y="3024"/>
                  </a:moveTo>
                  <a:cubicBezTo>
                    <a:pt x="1513" y="3093"/>
                    <a:pt x="1569" y="3159"/>
                    <a:pt x="1630" y="3218"/>
                  </a:cubicBezTo>
                  <a:cubicBezTo>
                    <a:pt x="1579" y="3223"/>
                    <a:pt x="1527" y="3228"/>
                    <a:pt x="1476" y="3233"/>
                  </a:cubicBezTo>
                  <a:cubicBezTo>
                    <a:pt x="1443" y="3193"/>
                    <a:pt x="1403" y="3155"/>
                    <a:pt x="1368" y="3118"/>
                  </a:cubicBezTo>
                  <a:cubicBezTo>
                    <a:pt x="1342" y="3089"/>
                    <a:pt x="1315" y="3058"/>
                    <a:pt x="1288" y="3029"/>
                  </a:cubicBezTo>
                  <a:cubicBezTo>
                    <a:pt x="1296" y="3029"/>
                    <a:pt x="1304" y="3029"/>
                    <a:pt x="1312" y="3029"/>
                  </a:cubicBezTo>
                  <a:cubicBezTo>
                    <a:pt x="1316" y="3029"/>
                    <a:pt x="1320" y="3029"/>
                    <a:pt x="1325" y="3029"/>
                  </a:cubicBezTo>
                  <a:cubicBezTo>
                    <a:pt x="1367" y="3029"/>
                    <a:pt x="1415" y="3029"/>
                    <a:pt x="1462" y="3024"/>
                  </a:cubicBezTo>
                  <a:close/>
                  <a:moveTo>
                    <a:pt x="1087" y="3002"/>
                  </a:moveTo>
                  <a:cubicBezTo>
                    <a:pt x="1132" y="3012"/>
                    <a:pt x="1176" y="3020"/>
                    <a:pt x="1222" y="3024"/>
                  </a:cubicBezTo>
                  <a:cubicBezTo>
                    <a:pt x="1257" y="3070"/>
                    <a:pt x="1298" y="3110"/>
                    <a:pt x="1335" y="3151"/>
                  </a:cubicBezTo>
                  <a:cubicBezTo>
                    <a:pt x="1361" y="3180"/>
                    <a:pt x="1386" y="3210"/>
                    <a:pt x="1413" y="3240"/>
                  </a:cubicBezTo>
                  <a:cubicBezTo>
                    <a:pt x="1383" y="3243"/>
                    <a:pt x="1353" y="3246"/>
                    <a:pt x="1323" y="3250"/>
                  </a:cubicBezTo>
                  <a:cubicBezTo>
                    <a:pt x="1295" y="3197"/>
                    <a:pt x="1244" y="3155"/>
                    <a:pt x="1204" y="3114"/>
                  </a:cubicBezTo>
                  <a:cubicBezTo>
                    <a:pt x="1168" y="3075"/>
                    <a:pt x="1127" y="3037"/>
                    <a:pt x="1087" y="3002"/>
                  </a:cubicBezTo>
                  <a:close/>
                  <a:moveTo>
                    <a:pt x="1310" y="1"/>
                  </a:moveTo>
                  <a:cubicBezTo>
                    <a:pt x="896" y="1"/>
                    <a:pt x="471" y="200"/>
                    <a:pt x="240" y="544"/>
                  </a:cubicBezTo>
                  <a:cubicBezTo>
                    <a:pt x="1" y="900"/>
                    <a:pt x="25" y="1674"/>
                    <a:pt x="398" y="1947"/>
                  </a:cubicBezTo>
                  <a:cubicBezTo>
                    <a:pt x="395" y="1956"/>
                    <a:pt x="398" y="1967"/>
                    <a:pt x="409" y="1970"/>
                  </a:cubicBezTo>
                  <a:cubicBezTo>
                    <a:pt x="417" y="1971"/>
                    <a:pt x="425" y="1971"/>
                    <a:pt x="434" y="1973"/>
                  </a:cubicBezTo>
                  <a:cubicBezTo>
                    <a:pt x="440" y="1977"/>
                    <a:pt x="446" y="1978"/>
                    <a:pt x="452" y="1978"/>
                  </a:cubicBezTo>
                  <a:cubicBezTo>
                    <a:pt x="456" y="1978"/>
                    <a:pt x="459" y="1978"/>
                    <a:pt x="462" y="1977"/>
                  </a:cubicBezTo>
                  <a:cubicBezTo>
                    <a:pt x="471" y="1977"/>
                    <a:pt x="481" y="1978"/>
                    <a:pt x="490" y="1978"/>
                  </a:cubicBezTo>
                  <a:cubicBezTo>
                    <a:pt x="542" y="1978"/>
                    <a:pt x="594" y="1968"/>
                    <a:pt x="646" y="1959"/>
                  </a:cubicBezTo>
                  <a:cubicBezTo>
                    <a:pt x="731" y="1944"/>
                    <a:pt x="823" y="1934"/>
                    <a:pt x="896" y="1888"/>
                  </a:cubicBezTo>
                  <a:lnTo>
                    <a:pt x="896" y="1888"/>
                  </a:lnTo>
                  <a:cubicBezTo>
                    <a:pt x="893" y="1908"/>
                    <a:pt x="908" y="1923"/>
                    <a:pt x="924" y="1923"/>
                  </a:cubicBezTo>
                  <a:cubicBezTo>
                    <a:pt x="932" y="1923"/>
                    <a:pt x="940" y="1919"/>
                    <a:pt x="946" y="1909"/>
                  </a:cubicBezTo>
                  <a:cubicBezTo>
                    <a:pt x="947" y="1907"/>
                    <a:pt x="949" y="1904"/>
                    <a:pt x="950" y="1902"/>
                  </a:cubicBezTo>
                  <a:lnTo>
                    <a:pt x="950" y="1902"/>
                  </a:lnTo>
                  <a:cubicBezTo>
                    <a:pt x="940" y="2058"/>
                    <a:pt x="956" y="2217"/>
                    <a:pt x="958" y="2373"/>
                  </a:cubicBezTo>
                  <a:cubicBezTo>
                    <a:pt x="961" y="2557"/>
                    <a:pt x="942" y="2748"/>
                    <a:pt x="980" y="2930"/>
                  </a:cubicBezTo>
                  <a:cubicBezTo>
                    <a:pt x="979" y="2936"/>
                    <a:pt x="979" y="2941"/>
                    <a:pt x="980" y="2948"/>
                  </a:cubicBezTo>
                  <a:cubicBezTo>
                    <a:pt x="968" y="2956"/>
                    <a:pt x="963" y="2970"/>
                    <a:pt x="974" y="2986"/>
                  </a:cubicBezTo>
                  <a:cubicBezTo>
                    <a:pt x="1019" y="3052"/>
                    <a:pt x="1071" y="3116"/>
                    <a:pt x="1126" y="3176"/>
                  </a:cubicBezTo>
                  <a:cubicBezTo>
                    <a:pt x="1169" y="3224"/>
                    <a:pt x="1211" y="3285"/>
                    <a:pt x="1269" y="3318"/>
                  </a:cubicBezTo>
                  <a:cubicBezTo>
                    <a:pt x="1275" y="3327"/>
                    <a:pt x="1285" y="3334"/>
                    <a:pt x="1302" y="3334"/>
                  </a:cubicBezTo>
                  <a:cubicBezTo>
                    <a:pt x="1369" y="3337"/>
                    <a:pt x="1438" y="3339"/>
                    <a:pt x="1507" y="3339"/>
                  </a:cubicBezTo>
                  <a:cubicBezTo>
                    <a:pt x="1643" y="3339"/>
                    <a:pt x="1780" y="3331"/>
                    <a:pt x="1908" y="3299"/>
                  </a:cubicBezTo>
                  <a:cubicBezTo>
                    <a:pt x="1925" y="3295"/>
                    <a:pt x="1933" y="3285"/>
                    <a:pt x="1938" y="3271"/>
                  </a:cubicBezTo>
                  <a:cubicBezTo>
                    <a:pt x="1944" y="3275"/>
                    <a:pt x="1950" y="3277"/>
                    <a:pt x="1957" y="3277"/>
                  </a:cubicBezTo>
                  <a:cubicBezTo>
                    <a:pt x="1969" y="3277"/>
                    <a:pt x="1980" y="3271"/>
                    <a:pt x="1983" y="3255"/>
                  </a:cubicBezTo>
                  <a:cubicBezTo>
                    <a:pt x="2024" y="3010"/>
                    <a:pt x="2052" y="2721"/>
                    <a:pt x="1988" y="2473"/>
                  </a:cubicBezTo>
                  <a:cubicBezTo>
                    <a:pt x="2689" y="2291"/>
                    <a:pt x="2916" y="1653"/>
                    <a:pt x="2828" y="990"/>
                  </a:cubicBezTo>
                  <a:cubicBezTo>
                    <a:pt x="2769" y="545"/>
                    <a:pt x="2198" y="46"/>
                    <a:pt x="1718" y="46"/>
                  </a:cubicBezTo>
                  <a:cubicBezTo>
                    <a:pt x="1695" y="46"/>
                    <a:pt x="1672" y="47"/>
                    <a:pt x="1649" y="50"/>
                  </a:cubicBezTo>
                  <a:cubicBezTo>
                    <a:pt x="1629" y="44"/>
                    <a:pt x="1611" y="38"/>
                    <a:pt x="1591" y="33"/>
                  </a:cubicBezTo>
                  <a:cubicBezTo>
                    <a:pt x="1500" y="11"/>
                    <a:pt x="1405" y="1"/>
                    <a:pt x="1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2458732" y="3223289"/>
              <a:ext cx="290107" cy="288633"/>
            </a:xfrm>
            <a:custGeom>
              <a:rect b="b" l="l" r="r" t="t"/>
              <a:pathLst>
                <a:path extrusionOk="0" h="1175" w="1181">
                  <a:moveTo>
                    <a:pt x="759" y="142"/>
                  </a:moveTo>
                  <a:lnTo>
                    <a:pt x="759" y="142"/>
                  </a:lnTo>
                  <a:cubicBezTo>
                    <a:pt x="854" y="225"/>
                    <a:pt x="950" y="306"/>
                    <a:pt x="1051" y="383"/>
                  </a:cubicBezTo>
                  <a:cubicBezTo>
                    <a:pt x="1048" y="395"/>
                    <a:pt x="1048" y="408"/>
                    <a:pt x="1047" y="419"/>
                  </a:cubicBezTo>
                  <a:cubicBezTo>
                    <a:pt x="954" y="348"/>
                    <a:pt x="859" y="278"/>
                    <a:pt x="765" y="207"/>
                  </a:cubicBezTo>
                  <a:lnTo>
                    <a:pt x="764" y="207"/>
                  </a:lnTo>
                  <a:cubicBezTo>
                    <a:pt x="763" y="185"/>
                    <a:pt x="760" y="163"/>
                    <a:pt x="759" y="142"/>
                  </a:cubicBezTo>
                  <a:close/>
                  <a:moveTo>
                    <a:pt x="767" y="236"/>
                  </a:moveTo>
                  <a:lnTo>
                    <a:pt x="767" y="236"/>
                  </a:lnTo>
                  <a:cubicBezTo>
                    <a:pt x="859" y="309"/>
                    <a:pt x="950" y="383"/>
                    <a:pt x="1044" y="455"/>
                  </a:cubicBezTo>
                  <a:cubicBezTo>
                    <a:pt x="1040" y="527"/>
                    <a:pt x="1047" y="601"/>
                    <a:pt x="1047" y="673"/>
                  </a:cubicBezTo>
                  <a:cubicBezTo>
                    <a:pt x="1008" y="637"/>
                    <a:pt x="966" y="604"/>
                    <a:pt x="927" y="569"/>
                  </a:cubicBezTo>
                  <a:cubicBezTo>
                    <a:pt x="879" y="527"/>
                    <a:pt x="832" y="484"/>
                    <a:pt x="785" y="440"/>
                  </a:cubicBezTo>
                  <a:cubicBezTo>
                    <a:pt x="778" y="372"/>
                    <a:pt x="772" y="304"/>
                    <a:pt x="767" y="236"/>
                  </a:cubicBezTo>
                  <a:close/>
                  <a:moveTo>
                    <a:pt x="660" y="172"/>
                  </a:moveTo>
                  <a:cubicBezTo>
                    <a:pt x="661" y="348"/>
                    <a:pt x="670" y="515"/>
                    <a:pt x="699" y="687"/>
                  </a:cubicBezTo>
                  <a:cubicBezTo>
                    <a:pt x="674" y="685"/>
                    <a:pt x="649" y="685"/>
                    <a:pt x="624" y="685"/>
                  </a:cubicBezTo>
                  <a:cubicBezTo>
                    <a:pt x="551" y="685"/>
                    <a:pt x="477" y="691"/>
                    <a:pt x="406" y="692"/>
                  </a:cubicBezTo>
                  <a:cubicBezTo>
                    <a:pt x="333" y="693"/>
                    <a:pt x="261" y="695"/>
                    <a:pt x="189" y="702"/>
                  </a:cubicBezTo>
                  <a:cubicBezTo>
                    <a:pt x="188" y="604"/>
                    <a:pt x="173" y="502"/>
                    <a:pt x="168" y="403"/>
                  </a:cubicBezTo>
                  <a:cubicBezTo>
                    <a:pt x="166" y="334"/>
                    <a:pt x="160" y="264"/>
                    <a:pt x="150" y="196"/>
                  </a:cubicBezTo>
                  <a:lnTo>
                    <a:pt x="150" y="196"/>
                  </a:lnTo>
                  <a:cubicBezTo>
                    <a:pt x="197" y="202"/>
                    <a:pt x="244" y="204"/>
                    <a:pt x="292" y="204"/>
                  </a:cubicBezTo>
                  <a:cubicBezTo>
                    <a:pt x="414" y="204"/>
                    <a:pt x="538" y="188"/>
                    <a:pt x="657" y="172"/>
                  </a:cubicBezTo>
                  <a:close/>
                  <a:moveTo>
                    <a:pt x="790" y="493"/>
                  </a:moveTo>
                  <a:lnTo>
                    <a:pt x="790" y="493"/>
                  </a:lnTo>
                  <a:cubicBezTo>
                    <a:pt x="869" y="577"/>
                    <a:pt x="955" y="667"/>
                    <a:pt x="1048" y="732"/>
                  </a:cubicBezTo>
                  <a:cubicBezTo>
                    <a:pt x="1049" y="783"/>
                    <a:pt x="1049" y="833"/>
                    <a:pt x="1050" y="883"/>
                  </a:cubicBezTo>
                  <a:cubicBezTo>
                    <a:pt x="980" y="808"/>
                    <a:pt x="893" y="742"/>
                    <a:pt x="806" y="689"/>
                  </a:cubicBezTo>
                  <a:cubicBezTo>
                    <a:pt x="802" y="623"/>
                    <a:pt x="796" y="557"/>
                    <a:pt x="790" y="493"/>
                  </a:cubicBezTo>
                  <a:close/>
                  <a:moveTo>
                    <a:pt x="809" y="725"/>
                  </a:moveTo>
                  <a:lnTo>
                    <a:pt x="809" y="725"/>
                  </a:lnTo>
                  <a:cubicBezTo>
                    <a:pt x="897" y="793"/>
                    <a:pt x="974" y="870"/>
                    <a:pt x="1053" y="948"/>
                  </a:cubicBezTo>
                  <a:cubicBezTo>
                    <a:pt x="1053" y="980"/>
                    <a:pt x="1054" y="1011"/>
                    <a:pt x="1056" y="1043"/>
                  </a:cubicBezTo>
                  <a:cubicBezTo>
                    <a:pt x="1037" y="1042"/>
                    <a:pt x="1017" y="1042"/>
                    <a:pt x="998" y="1042"/>
                  </a:cubicBezTo>
                  <a:cubicBezTo>
                    <a:pt x="912" y="965"/>
                    <a:pt x="818" y="895"/>
                    <a:pt x="725" y="824"/>
                  </a:cubicBezTo>
                  <a:cubicBezTo>
                    <a:pt x="731" y="824"/>
                    <a:pt x="737" y="823"/>
                    <a:pt x="743" y="821"/>
                  </a:cubicBezTo>
                  <a:cubicBezTo>
                    <a:pt x="750" y="819"/>
                    <a:pt x="756" y="816"/>
                    <a:pt x="761" y="812"/>
                  </a:cubicBezTo>
                  <a:cubicBezTo>
                    <a:pt x="787" y="812"/>
                    <a:pt x="814" y="796"/>
                    <a:pt x="813" y="764"/>
                  </a:cubicBezTo>
                  <a:cubicBezTo>
                    <a:pt x="812" y="751"/>
                    <a:pt x="810" y="738"/>
                    <a:pt x="809" y="725"/>
                  </a:cubicBezTo>
                  <a:close/>
                  <a:moveTo>
                    <a:pt x="674" y="835"/>
                  </a:moveTo>
                  <a:cubicBezTo>
                    <a:pt x="756" y="905"/>
                    <a:pt x="837" y="978"/>
                    <a:pt x="923" y="1045"/>
                  </a:cubicBezTo>
                  <a:cubicBezTo>
                    <a:pt x="868" y="1048"/>
                    <a:pt x="814" y="1053"/>
                    <a:pt x="761" y="1055"/>
                  </a:cubicBezTo>
                  <a:cubicBezTo>
                    <a:pt x="718" y="1011"/>
                    <a:pt x="662" y="977"/>
                    <a:pt x="613" y="941"/>
                  </a:cubicBezTo>
                  <a:cubicBezTo>
                    <a:pt x="574" y="912"/>
                    <a:pt x="534" y="879"/>
                    <a:pt x="492" y="848"/>
                  </a:cubicBezTo>
                  <a:cubicBezTo>
                    <a:pt x="555" y="848"/>
                    <a:pt x="616" y="844"/>
                    <a:pt x="674" y="835"/>
                  </a:cubicBezTo>
                  <a:close/>
                  <a:moveTo>
                    <a:pt x="187" y="812"/>
                  </a:moveTo>
                  <a:lnTo>
                    <a:pt x="187" y="812"/>
                  </a:lnTo>
                  <a:cubicBezTo>
                    <a:pt x="258" y="830"/>
                    <a:pt x="336" y="841"/>
                    <a:pt x="413" y="845"/>
                  </a:cubicBezTo>
                  <a:cubicBezTo>
                    <a:pt x="459" y="889"/>
                    <a:pt x="519" y="924"/>
                    <a:pt x="568" y="961"/>
                  </a:cubicBezTo>
                  <a:cubicBezTo>
                    <a:pt x="609" y="992"/>
                    <a:pt x="651" y="1028"/>
                    <a:pt x="695" y="1058"/>
                  </a:cubicBezTo>
                  <a:cubicBezTo>
                    <a:pt x="623" y="1059"/>
                    <a:pt x="551" y="1060"/>
                    <a:pt x="479" y="1064"/>
                  </a:cubicBezTo>
                  <a:cubicBezTo>
                    <a:pt x="448" y="1003"/>
                    <a:pt x="385" y="956"/>
                    <a:pt x="332" y="916"/>
                  </a:cubicBezTo>
                  <a:cubicBezTo>
                    <a:pt x="286" y="880"/>
                    <a:pt x="239" y="842"/>
                    <a:pt x="187" y="812"/>
                  </a:cubicBezTo>
                  <a:close/>
                  <a:moveTo>
                    <a:pt x="693" y="1"/>
                  </a:moveTo>
                  <a:cubicBezTo>
                    <a:pt x="680" y="1"/>
                    <a:pt x="667" y="11"/>
                    <a:pt x="661" y="23"/>
                  </a:cubicBezTo>
                  <a:cubicBezTo>
                    <a:pt x="658" y="23"/>
                    <a:pt x="655" y="22"/>
                    <a:pt x="652" y="22"/>
                  </a:cubicBezTo>
                  <a:cubicBezTo>
                    <a:pt x="647" y="22"/>
                    <a:pt x="642" y="23"/>
                    <a:pt x="637" y="24"/>
                  </a:cubicBezTo>
                  <a:cubicBezTo>
                    <a:pt x="469" y="46"/>
                    <a:pt x="297" y="45"/>
                    <a:pt x="131" y="73"/>
                  </a:cubicBezTo>
                  <a:cubicBezTo>
                    <a:pt x="120" y="74"/>
                    <a:pt x="112" y="80"/>
                    <a:pt x="106" y="86"/>
                  </a:cubicBezTo>
                  <a:cubicBezTo>
                    <a:pt x="105" y="86"/>
                    <a:pt x="105" y="86"/>
                    <a:pt x="104" y="86"/>
                  </a:cubicBezTo>
                  <a:cubicBezTo>
                    <a:pt x="88" y="86"/>
                    <a:pt x="72" y="95"/>
                    <a:pt x="66" y="111"/>
                  </a:cubicBezTo>
                  <a:cubicBezTo>
                    <a:pt x="0" y="301"/>
                    <a:pt x="0" y="557"/>
                    <a:pt x="59" y="749"/>
                  </a:cubicBezTo>
                  <a:cubicBezTo>
                    <a:pt x="64" y="769"/>
                    <a:pt x="76" y="780"/>
                    <a:pt x="90" y="788"/>
                  </a:cubicBezTo>
                  <a:cubicBezTo>
                    <a:pt x="78" y="798"/>
                    <a:pt x="73" y="817"/>
                    <a:pt x="82" y="833"/>
                  </a:cubicBezTo>
                  <a:cubicBezTo>
                    <a:pt x="124" y="901"/>
                    <a:pt x="192" y="955"/>
                    <a:pt x="251" y="1008"/>
                  </a:cubicBezTo>
                  <a:cubicBezTo>
                    <a:pt x="290" y="1042"/>
                    <a:pt x="337" y="1084"/>
                    <a:pt x="387" y="1109"/>
                  </a:cubicBezTo>
                  <a:cubicBezTo>
                    <a:pt x="386" y="1127"/>
                    <a:pt x="393" y="1144"/>
                    <a:pt x="417" y="1147"/>
                  </a:cubicBezTo>
                  <a:cubicBezTo>
                    <a:pt x="524" y="1164"/>
                    <a:pt x="643" y="1175"/>
                    <a:pt x="762" y="1175"/>
                  </a:cubicBezTo>
                  <a:cubicBezTo>
                    <a:pt x="873" y="1175"/>
                    <a:pt x="984" y="1165"/>
                    <a:pt x="1083" y="1141"/>
                  </a:cubicBezTo>
                  <a:cubicBezTo>
                    <a:pt x="1090" y="1139"/>
                    <a:pt x="1096" y="1136"/>
                    <a:pt x="1101" y="1133"/>
                  </a:cubicBezTo>
                  <a:cubicBezTo>
                    <a:pt x="1103" y="1133"/>
                    <a:pt x="1106" y="1133"/>
                    <a:pt x="1108" y="1133"/>
                  </a:cubicBezTo>
                  <a:cubicBezTo>
                    <a:pt x="1124" y="1133"/>
                    <a:pt x="1139" y="1124"/>
                    <a:pt x="1142" y="1104"/>
                  </a:cubicBezTo>
                  <a:cubicBezTo>
                    <a:pt x="1160" y="976"/>
                    <a:pt x="1165" y="850"/>
                    <a:pt x="1163" y="721"/>
                  </a:cubicBezTo>
                  <a:cubicBezTo>
                    <a:pt x="1161" y="622"/>
                    <a:pt x="1166" y="512"/>
                    <a:pt x="1146" y="411"/>
                  </a:cubicBezTo>
                  <a:cubicBezTo>
                    <a:pt x="1169" y="393"/>
                    <a:pt x="1180" y="356"/>
                    <a:pt x="1153" y="335"/>
                  </a:cubicBezTo>
                  <a:cubicBezTo>
                    <a:pt x="1012" y="218"/>
                    <a:pt x="861" y="109"/>
                    <a:pt x="710" y="6"/>
                  </a:cubicBezTo>
                  <a:cubicBezTo>
                    <a:pt x="705" y="2"/>
                    <a:pt x="699" y="1"/>
                    <a:pt x="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bg>
      <p:bgPr>
        <a:solidFill>
          <a:schemeClr val="lt1"/>
        </a:solidFill>
      </p:bgPr>
    </p:bg>
    <p:spTree>
      <p:nvGrpSpPr>
        <p:cNvPr id="155" name="Shape 155"/>
        <p:cNvGrpSpPr/>
        <p:nvPr/>
      </p:nvGrpSpPr>
      <p:grpSpPr>
        <a:xfrm>
          <a:off x="0" y="0"/>
          <a:ext cx="0" cy="0"/>
          <a:chOff x="0" y="0"/>
          <a:chExt cx="0" cy="0"/>
        </a:xfrm>
      </p:grpSpPr>
      <p:sp>
        <p:nvSpPr>
          <p:cNvPr id="156" name="Google Shape;156;p14"/>
          <p:cNvSpPr/>
          <p:nvPr/>
        </p:nvSpPr>
        <p:spPr>
          <a:xfrm>
            <a:off x="-1750" y="1361351"/>
            <a:ext cx="3889260" cy="3782140"/>
          </a:xfrm>
          <a:custGeom>
            <a:rect b="b" l="l" r="r" t="t"/>
            <a:pathLst>
              <a:path extrusionOk="0" h="13558" w="13942">
                <a:moveTo>
                  <a:pt x="1" y="0"/>
                </a:moveTo>
                <a:lnTo>
                  <a:pt x="1" y="13558"/>
                </a:lnTo>
                <a:lnTo>
                  <a:pt x="13942" y="13558"/>
                </a:lnTo>
                <a:cubicBezTo>
                  <a:pt x="6819" y="178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4"/>
          <p:cNvSpPr/>
          <p:nvPr/>
        </p:nvSpPr>
        <p:spPr>
          <a:xfrm>
            <a:off x="0" y="0"/>
            <a:ext cx="1523239" cy="1359400"/>
          </a:xfrm>
          <a:custGeom>
            <a:rect b="b" l="l" r="r" t="t"/>
            <a:pathLst>
              <a:path extrusionOk="0" h="10388" w="11640">
                <a:moveTo>
                  <a:pt x="1" y="1"/>
                </a:moveTo>
                <a:lnTo>
                  <a:pt x="1" y="10346"/>
                </a:lnTo>
                <a:cubicBezTo>
                  <a:pt x="300" y="10374"/>
                  <a:pt x="600" y="10387"/>
                  <a:pt x="901" y="10387"/>
                </a:cubicBezTo>
                <a:cubicBezTo>
                  <a:pt x="3633" y="10387"/>
                  <a:pt x="6390" y="9284"/>
                  <a:pt x="8433" y="7552"/>
                </a:cubicBezTo>
                <a:cubicBezTo>
                  <a:pt x="9980" y="6245"/>
                  <a:pt x="11150" y="4483"/>
                  <a:pt x="11493" y="2497"/>
                </a:cubicBezTo>
                <a:cubicBezTo>
                  <a:pt x="11639" y="1642"/>
                  <a:pt x="11617" y="805"/>
                  <a:pt x="11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4"/>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59" name="Google Shape;159;p14"/>
          <p:cNvSpPr txBox="1"/>
          <p:nvPr>
            <p:ph idx="1" type="subTitle"/>
          </p:nvPr>
        </p:nvSpPr>
        <p:spPr>
          <a:xfrm>
            <a:off x="713223" y="3538950"/>
            <a:ext cx="1497000" cy="8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0" name="Google Shape;160;p14"/>
          <p:cNvSpPr txBox="1"/>
          <p:nvPr>
            <p:ph idx="2" type="subTitle"/>
          </p:nvPr>
        </p:nvSpPr>
        <p:spPr>
          <a:xfrm>
            <a:off x="2793149" y="3538950"/>
            <a:ext cx="1497000" cy="8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1" name="Google Shape;161;p14"/>
          <p:cNvSpPr txBox="1"/>
          <p:nvPr>
            <p:ph idx="3" type="subTitle"/>
          </p:nvPr>
        </p:nvSpPr>
        <p:spPr>
          <a:xfrm>
            <a:off x="4873074" y="3538950"/>
            <a:ext cx="1497000" cy="8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162" name="Google Shape;162;p14"/>
          <p:cNvGrpSpPr/>
          <p:nvPr/>
        </p:nvGrpSpPr>
        <p:grpSpPr>
          <a:xfrm>
            <a:off x="8047799" y="245437"/>
            <a:ext cx="849299" cy="868527"/>
            <a:chOff x="152949" y="214100"/>
            <a:chExt cx="849299" cy="868527"/>
          </a:xfrm>
        </p:grpSpPr>
        <p:sp>
          <p:nvSpPr>
            <p:cNvPr id="163" name="Google Shape;163;p14"/>
            <p:cNvSpPr/>
            <p:nvPr/>
          </p:nvSpPr>
          <p:spPr>
            <a:xfrm>
              <a:off x="363885" y="223306"/>
              <a:ext cx="512816" cy="51315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4"/>
            <p:cNvSpPr/>
            <p:nvPr/>
          </p:nvSpPr>
          <p:spPr>
            <a:xfrm>
              <a:off x="152949" y="794545"/>
              <a:ext cx="274423" cy="27443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448006" y="214100"/>
              <a:ext cx="554242" cy="531720"/>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236117" y="780737"/>
              <a:ext cx="316959" cy="301890"/>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14"/>
          <p:cNvSpPr txBox="1"/>
          <p:nvPr>
            <p:ph idx="4" type="title"/>
          </p:nvPr>
        </p:nvSpPr>
        <p:spPr>
          <a:xfrm>
            <a:off x="761826" y="3270917"/>
            <a:ext cx="1368000" cy="26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Font typeface="Roboto Medium"/>
              <a:buNone/>
              <a:defRPr b="1" sz="1800">
                <a:latin typeface="Roboto"/>
                <a:ea typeface="Roboto"/>
                <a:cs typeface="Roboto"/>
                <a:sym typeface="Robot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p:txBody>
      </p:sp>
      <p:sp>
        <p:nvSpPr>
          <p:cNvPr id="168" name="Google Shape;168;p14"/>
          <p:cNvSpPr txBox="1"/>
          <p:nvPr>
            <p:ph idx="5" type="title"/>
          </p:nvPr>
        </p:nvSpPr>
        <p:spPr>
          <a:xfrm>
            <a:off x="2847095" y="3270917"/>
            <a:ext cx="1368000" cy="26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oboto Medium"/>
              <a:buNone/>
              <a:defRPr b="1" sz="1800">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69" name="Google Shape;169;p14"/>
          <p:cNvSpPr txBox="1"/>
          <p:nvPr>
            <p:ph idx="6" type="title"/>
          </p:nvPr>
        </p:nvSpPr>
        <p:spPr>
          <a:xfrm>
            <a:off x="4932364" y="3270917"/>
            <a:ext cx="1368000" cy="26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oboto Medium"/>
              <a:buNone/>
              <a:defRPr b="1" sz="1800">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170" name="Google Shape;170;p14"/>
          <p:cNvSpPr txBox="1"/>
          <p:nvPr>
            <p:ph idx="7" type="subTitle"/>
          </p:nvPr>
        </p:nvSpPr>
        <p:spPr>
          <a:xfrm>
            <a:off x="6953000" y="3538950"/>
            <a:ext cx="1497000" cy="80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solidFill>
                  <a:schemeClr val="l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1" name="Google Shape;171;p14"/>
          <p:cNvSpPr txBox="1"/>
          <p:nvPr>
            <p:ph idx="8" type="title"/>
          </p:nvPr>
        </p:nvSpPr>
        <p:spPr>
          <a:xfrm>
            <a:off x="7017633" y="3270917"/>
            <a:ext cx="1368000" cy="26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Font typeface="Roboto Medium"/>
              <a:buNone/>
              <a:defRPr b="1" sz="1800">
                <a:latin typeface="Roboto"/>
                <a:ea typeface="Roboto"/>
                <a:cs typeface="Roboto"/>
                <a:sym typeface="Robot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grpSp>
        <p:nvGrpSpPr>
          <p:cNvPr id="172" name="Google Shape;172;p14"/>
          <p:cNvGrpSpPr/>
          <p:nvPr/>
        </p:nvGrpSpPr>
        <p:grpSpPr>
          <a:xfrm>
            <a:off x="1221175" y="2926738"/>
            <a:ext cx="481098" cy="90514"/>
            <a:chOff x="2744600" y="2979975"/>
            <a:chExt cx="97225" cy="18275"/>
          </a:xfrm>
        </p:grpSpPr>
        <p:sp>
          <p:nvSpPr>
            <p:cNvPr id="173" name="Google Shape;173;p14"/>
            <p:cNvSpPr/>
            <p:nvPr/>
          </p:nvSpPr>
          <p:spPr>
            <a:xfrm>
              <a:off x="2744600" y="2979975"/>
              <a:ext cx="97225" cy="7075"/>
            </a:xfrm>
            <a:custGeom>
              <a:rect b="b" l="l" r="r" t="t"/>
              <a:pathLst>
                <a:path extrusionOk="0" h="283" w="3889">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2772600" y="2992125"/>
              <a:ext cx="47125" cy="6125"/>
            </a:xfrm>
            <a:custGeom>
              <a:rect b="b" l="l" r="r" t="t"/>
              <a:pathLst>
                <a:path extrusionOk="0" h="245" w="1885">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14"/>
          <p:cNvGrpSpPr/>
          <p:nvPr/>
        </p:nvGrpSpPr>
        <p:grpSpPr>
          <a:xfrm>
            <a:off x="3290557" y="2926738"/>
            <a:ext cx="481098" cy="90514"/>
            <a:chOff x="2744600" y="2979975"/>
            <a:chExt cx="97225" cy="18275"/>
          </a:xfrm>
        </p:grpSpPr>
        <p:sp>
          <p:nvSpPr>
            <p:cNvPr id="176" name="Google Shape;176;p14"/>
            <p:cNvSpPr/>
            <p:nvPr/>
          </p:nvSpPr>
          <p:spPr>
            <a:xfrm>
              <a:off x="2744600" y="2979975"/>
              <a:ext cx="97225" cy="7075"/>
            </a:xfrm>
            <a:custGeom>
              <a:rect b="b" l="l" r="r" t="t"/>
              <a:pathLst>
                <a:path extrusionOk="0" h="283" w="3889">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2772600" y="2992125"/>
              <a:ext cx="47125" cy="6125"/>
            </a:xfrm>
            <a:custGeom>
              <a:rect b="b" l="l" r="r" t="t"/>
              <a:pathLst>
                <a:path extrusionOk="0" h="245" w="1885">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4"/>
          <p:cNvGrpSpPr/>
          <p:nvPr/>
        </p:nvGrpSpPr>
        <p:grpSpPr>
          <a:xfrm>
            <a:off x="5381024" y="2926738"/>
            <a:ext cx="481098" cy="90514"/>
            <a:chOff x="2744600" y="2979975"/>
            <a:chExt cx="97225" cy="18275"/>
          </a:xfrm>
        </p:grpSpPr>
        <p:sp>
          <p:nvSpPr>
            <p:cNvPr id="179" name="Google Shape;179;p14"/>
            <p:cNvSpPr/>
            <p:nvPr/>
          </p:nvSpPr>
          <p:spPr>
            <a:xfrm>
              <a:off x="2744600" y="2979975"/>
              <a:ext cx="97225" cy="7075"/>
            </a:xfrm>
            <a:custGeom>
              <a:rect b="b" l="l" r="r" t="t"/>
              <a:pathLst>
                <a:path extrusionOk="0" h="283" w="3889">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2772600" y="2992125"/>
              <a:ext cx="47125" cy="6125"/>
            </a:xfrm>
            <a:custGeom>
              <a:rect b="b" l="l" r="r" t="t"/>
              <a:pathLst>
                <a:path extrusionOk="0" h="245" w="1885">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4"/>
          <p:cNvGrpSpPr/>
          <p:nvPr/>
        </p:nvGrpSpPr>
        <p:grpSpPr>
          <a:xfrm>
            <a:off x="7471509" y="2926738"/>
            <a:ext cx="481098" cy="90514"/>
            <a:chOff x="2744600" y="2979975"/>
            <a:chExt cx="97225" cy="18275"/>
          </a:xfrm>
        </p:grpSpPr>
        <p:sp>
          <p:nvSpPr>
            <p:cNvPr id="182" name="Google Shape;182;p14"/>
            <p:cNvSpPr/>
            <p:nvPr/>
          </p:nvSpPr>
          <p:spPr>
            <a:xfrm>
              <a:off x="2744600" y="2979975"/>
              <a:ext cx="97225" cy="7075"/>
            </a:xfrm>
            <a:custGeom>
              <a:rect b="b" l="l" r="r" t="t"/>
              <a:pathLst>
                <a:path extrusionOk="0" h="283" w="3889">
                  <a:moveTo>
                    <a:pt x="126" y="1"/>
                  </a:moveTo>
                  <a:cubicBezTo>
                    <a:pt x="85" y="1"/>
                    <a:pt x="43" y="39"/>
                    <a:pt x="1" y="59"/>
                  </a:cubicBezTo>
                  <a:cubicBezTo>
                    <a:pt x="33" y="97"/>
                    <a:pt x="59" y="160"/>
                    <a:pt x="97" y="167"/>
                  </a:cubicBezTo>
                  <a:cubicBezTo>
                    <a:pt x="223" y="192"/>
                    <a:pt x="352" y="201"/>
                    <a:pt x="481" y="208"/>
                  </a:cubicBezTo>
                  <a:cubicBezTo>
                    <a:pt x="980" y="235"/>
                    <a:pt x="1480" y="258"/>
                    <a:pt x="1980" y="283"/>
                  </a:cubicBezTo>
                  <a:cubicBezTo>
                    <a:pt x="1981" y="269"/>
                    <a:pt x="1981" y="256"/>
                    <a:pt x="1982" y="242"/>
                  </a:cubicBezTo>
                  <a:cubicBezTo>
                    <a:pt x="2568" y="249"/>
                    <a:pt x="3154" y="258"/>
                    <a:pt x="3741" y="259"/>
                  </a:cubicBezTo>
                  <a:cubicBezTo>
                    <a:pt x="3790" y="259"/>
                    <a:pt x="3840" y="208"/>
                    <a:pt x="3889" y="180"/>
                  </a:cubicBezTo>
                  <a:cubicBezTo>
                    <a:pt x="3839" y="152"/>
                    <a:pt x="3790" y="100"/>
                    <a:pt x="3739" y="98"/>
                  </a:cubicBezTo>
                  <a:cubicBezTo>
                    <a:pt x="3174" y="84"/>
                    <a:pt x="2609" y="82"/>
                    <a:pt x="2045" y="66"/>
                  </a:cubicBezTo>
                  <a:cubicBezTo>
                    <a:pt x="1405" y="49"/>
                    <a:pt x="766" y="20"/>
                    <a:pt x="127" y="1"/>
                  </a:cubicBezTo>
                  <a:cubicBezTo>
                    <a:pt x="127" y="1"/>
                    <a:pt x="126" y="1"/>
                    <a:pt x="1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2772600" y="2992125"/>
              <a:ext cx="47125" cy="6125"/>
            </a:xfrm>
            <a:custGeom>
              <a:rect b="b" l="l" r="r" t="t"/>
              <a:pathLst>
                <a:path extrusionOk="0" h="245" w="1885">
                  <a:moveTo>
                    <a:pt x="127" y="0"/>
                  </a:moveTo>
                  <a:cubicBezTo>
                    <a:pt x="85" y="0"/>
                    <a:pt x="43" y="41"/>
                    <a:pt x="1" y="62"/>
                  </a:cubicBezTo>
                  <a:cubicBezTo>
                    <a:pt x="34" y="97"/>
                    <a:pt x="60" y="144"/>
                    <a:pt x="100" y="164"/>
                  </a:cubicBezTo>
                  <a:cubicBezTo>
                    <a:pt x="147" y="187"/>
                    <a:pt x="204" y="191"/>
                    <a:pt x="257" y="195"/>
                  </a:cubicBezTo>
                  <a:cubicBezTo>
                    <a:pt x="492" y="208"/>
                    <a:pt x="729" y="218"/>
                    <a:pt x="965" y="231"/>
                  </a:cubicBezTo>
                  <a:cubicBezTo>
                    <a:pt x="965" y="224"/>
                    <a:pt x="965" y="217"/>
                    <a:pt x="966" y="211"/>
                  </a:cubicBezTo>
                  <a:cubicBezTo>
                    <a:pt x="1217" y="224"/>
                    <a:pt x="1469" y="242"/>
                    <a:pt x="1721" y="245"/>
                  </a:cubicBezTo>
                  <a:cubicBezTo>
                    <a:pt x="1775" y="245"/>
                    <a:pt x="1830" y="190"/>
                    <a:pt x="1884" y="161"/>
                  </a:cubicBezTo>
                  <a:cubicBezTo>
                    <a:pt x="1829" y="132"/>
                    <a:pt x="1774" y="103"/>
                    <a:pt x="1719" y="74"/>
                  </a:cubicBezTo>
                  <a:cubicBezTo>
                    <a:pt x="1717" y="73"/>
                    <a:pt x="1715" y="73"/>
                    <a:pt x="1713" y="73"/>
                  </a:cubicBezTo>
                  <a:cubicBezTo>
                    <a:pt x="1710" y="73"/>
                    <a:pt x="1706" y="73"/>
                    <a:pt x="1703" y="73"/>
                  </a:cubicBezTo>
                  <a:cubicBezTo>
                    <a:pt x="1179" y="47"/>
                    <a:pt x="654" y="20"/>
                    <a:pt x="129" y="0"/>
                  </a:cubicBezTo>
                  <a:cubicBezTo>
                    <a:pt x="128" y="0"/>
                    <a:pt x="127" y="0"/>
                    <a:pt x="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5">
    <p:spTree>
      <p:nvGrpSpPr>
        <p:cNvPr id="184" name="Shape 184"/>
        <p:cNvGrpSpPr/>
        <p:nvPr/>
      </p:nvGrpSpPr>
      <p:grpSpPr>
        <a:xfrm>
          <a:off x="0" y="0"/>
          <a:ext cx="0" cy="0"/>
          <a:chOff x="0" y="0"/>
          <a:chExt cx="0" cy="0"/>
        </a:xfrm>
      </p:grpSpPr>
      <p:sp>
        <p:nvSpPr>
          <p:cNvPr id="185" name="Google Shape;185;p15"/>
          <p:cNvSpPr/>
          <p:nvPr/>
        </p:nvSpPr>
        <p:spPr>
          <a:xfrm>
            <a:off x="0" y="0"/>
            <a:ext cx="4362927" cy="5143640"/>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840990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Font typeface="Roboto"/>
              <a:buNone/>
              <a:defRPr b="1">
                <a:latin typeface="Roboto"/>
                <a:ea typeface="Roboto"/>
                <a:cs typeface="Roboto"/>
                <a:sym typeface="Roboto"/>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p:txBody>
      </p:sp>
      <p:sp>
        <p:nvSpPr>
          <p:cNvPr id="188" name="Google Shape;188;p15"/>
          <p:cNvSpPr/>
          <p:nvPr/>
        </p:nvSpPr>
        <p:spPr>
          <a:xfrm>
            <a:off x="6215676" y="2010000"/>
            <a:ext cx="2256774" cy="2116316"/>
          </a:xfrm>
          <a:custGeom>
            <a:rect b="b" l="l" r="r" t="t"/>
            <a:pathLst>
              <a:path extrusionOk="0" h="12255" w="14266">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3442432" y="2010000"/>
            <a:ext cx="2256774" cy="2116316"/>
          </a:xfrm>
          <a:custGeom>
            <a:rect b="b" l="l" r="r" t="t"/>
            <a:pathLst>
              <a:path extrusionOk="0" h="12255" w="14266">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736863" y="2010000"/>
            <a:ext cx="2256774" cy="2116316"/>
          </a:xfrm>
          <a:custGeom>
            <a:rect b="b" l="l" r="r" t="t"/>
            <a:pathLst>
              <a:path extrusionOk="0" h="12255" w="14266">
                <a:moveTo>
                  <a:pt x="9698" y="0"/>
                </a:moveTo>
                <a:cubicBezTo>
                  <a:pt x="9163" y="0"/>
                  <a:pt x="8627" y="27"/>
                  <a:pt x="8094" y="65"/>
                </a:cubicBezTo>
                <a:cubicBezTo>
                  <a:pt x="7410" y="113"/>
                  <a:pt x="6727" y="178"/>
                  <a:pt x="6044" y="226"/>
                </a:cubicBezTo>
                <a:cubicBezTo>
                  <a:pt x="5355" y="275"/>
                  <a:pt x="4665" y="292"/>
                  <a:pt x="3974" y="320"/>
                </a:cubicBezTo>
                <a:cubicBezTo>
                  <a:pt x="3274" y="350"/>
                  <a:pt x="2572" y="394"/>
                  <a:pt x="1876" y="514"/>
                </a:cubicBezTo>
                <a:cubicBezTo>
                  <a:pt x="1553" y="569"/>
                  <a:pt x="1226" y="628"/>
                  <a:pt x="910" y="740"/>
                </a:cubicBezTo>
                <a:cubicBezTo>
                  <a:pt x="643" y="833"/>
                  <a:pt x="373" y="999"/>
                  <a:pt x="203" y="1339"/>
                </a:cubicBezTo>
                <a:cubicBezTo>
                  <a:pt x="55" y="1634"/>
                  <a:pt x="1" y="2008"/>
                  <a:pt x="91" y="2358"/>
                </a:cubicBezTo>
                <a:cubicBezTo>
                  <a:pt x="36" y="4281"/>
                  <a:pt x="80" y="6212"/>
                  <a:pt x="229" y="8125"/>
                </a:cubicBezTo>
                <a:cubicBezTo>
                  <a:pt x="268" y="8643"/>
                  <a:pt x="314" y="9159"/>
                  <a:pt x="369" y="9673"/>
                </a:cubicBezTo>
                <a:cubicBezTo>
                  <a:pt x="412" y="10073"/>
                  <a:pt x="468" y="10476"/>
                  <a:pt x="583" y="10844"/>
                </a:cubicBezTo>
                <a:cubicBezTo>
                  <a:pt x="698" y="11210"/>
                  <a:pt x="882" y="11510"/>
                  <a:pt x="1123" y="11686"/>
                </a:cubicBezTo>
                <a:cubicBezTo>
                  <a:pt x="1379" y="11872"/>
                  <a:pt x="1663" y="11929"/>
                  <a:pt x="1942" y="11972"/>
                </a:cubicBezTo>
                <a:cubicBezTo>
                  <a:pt x="3207" y="12168"/>
                  <a:pt x="4479" y="12254"/>
                  <a:pt x="5750" y="12254"/>
                </a:cubicBezTo>
                <a:cubicBezTo>
                  <a:pt x="5880" y="12254"/>
                  <a:pt x="6011" y="12253"/>
                  <a:pt x="6142" y="12251"/>
                </a:cubicBezTo>
                <a:cubicBezTo>
                  <a:pt x="7555" y="12234"/>
                  <a:pt x="8967" y="12110"/>
                  <a:pt x="10372" y="11902"/>
                </a:cubicBezTo>
                <a:cubicBezTo>
                  <a:pt x="10721" y="11851"/>
                  <a:pt x="11071" y="11794"/>
                  <a:pt x="11419" y="11731"/>
                </a:cubicBezTo>
                <a:cubicBezTo>
                  <a:pt x="11744" y="11674"/>
                  <a:pt x="12088" y="11649"/>
                  <a:pt x="12402" y="11499"/>
                </a:cubicBezTo>
                <a:cubicBezTo>
                  <a:pt x="12959" y="11233"/>
                  <a:pt x="13231" y="10450"/>
                  <a:pt x="13424" y="9667"/>
                </a:cubicBezTo>
                <a:cubicBezTo>
                  <a:pt x="13663" y="8708"/>
                  <a:pt x="13814" y="7703"/>
                  <a:pt x="13939" y="6696"/>
                </a:cubicBezTo>
                <a:cubicBezTo>
                  <a:pt x="14069" y="5656"/>
                  <a:pt x="14182" y="4607"/>
                  <a:pt x="14227" y="3551"/>
                </a:cubicBezTo>
                <a:cubicBezTo>
                  <a:pt x="14248" y="3058"/>
                  <a:pt x="14266" y="2551"/>
                  <a:pt x="14232" y="2058"/>
                </a:cubicBezTo>
                <a:cubicBezTo>
                  <a:pt x="14205" y="1666"/>
                  <a:pt x="14126" y="1265"/>
                  <a:pt x="13918" y="1008"/>
                </a:cubicBezTo>
                <a:cubicBezTo>
                  <a:pt x="13693" y="730"/>
                  <a:pt x="13386" y="641"/>
                  <a:pt x="13112" y="540"/>
                </a:cubicBezTo>
                <a:cubicBezTo>
                  <a:pt x="12781" y="417"/>
                  <a:pt x="12445" y="318"/>
                  <a:pt x="12107" y="242"/>
                </a:cubicBezTo>
                <a:cubicBezTo>
                  <a:pt x="11309" y="62"/>
                  <a:pt x="10504" y="0"/>
                  <a:pt x="96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1411401" y="1526965"/>
            <a:ext cx="907698" cy="907698"/>
          </a:xfrm>
          <a:custGeom>
            <a:rect b="b" l="l" r="r" t="t"/>
            <a:pathLst>
              <a:path extrusionOk="0" h="8509" w="8509">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4116970" y="1480387"/>
            <a:ext cx="907698" cy="907698"/>
          </a:xfrm>
          <a:custGeom>
            <a:rect b="b" l="l" r="r" t="t"/>
            <a:pathLst>
              <a:path extrusionOk="0" h="8509" w="8509">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890214" y="1480389"/>
            <a:ext cx="907698" cy="907698"/>
          </a:xfrm>
          <a:custGeom>
            <a:rect b="b" l="l" r="r" t="t"/>
            <a:pathLst>
              <a:path extrusionOk="0" h="8509" w="8509">
                <a:moveTo>
                  <a:pt x="4254" y="0"/>
                </a:moveTo>
                <a:cubicBezTo>
                  <a:pt x="1905" y="0"/>
                  <a:pt x="0" y="1905"/>
                  <a:pt x="0" y="4255"/>
                </a:cubicBezTo>
                <a:cubicBezTo>
                  <a:pt x="0" y="6604"/>
                  <a:pt x="1905" y="8509"/>
                  <a:pt x="4254" y="8509"/>
                </a:cubicBezTo>
                <a:cubicBezTo>
                  <a:pt x="6604" y="8509"/>
                  <a:pt x="8509" y="6604"/>
                  <a:pt x="8509" y="4255"/>
                </a:cubicBezTo>
                <a:cubicBezTo>
                  <a:pt x="8509" y="1905"/>
                  <a:pt x="6604" y="0"/>
                  <a:pt x="42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txBox="1"/>
          <p:nvPr>
            <p:ph idx="1" type="subTitle"/>
          </p:nvPr>
        </p:nvSpPr>
        <p:spPr>
          <a:xfrm>
            <a:off x="944850" y="2847375"/>
            <a:ext cx="1840800" cy="1029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5"/>
              </a:buClr>
              <a:buSzPts val="1400"/>
              <a:buNone/>
              <a:defRPr>
                <a:solidFill>
                  <a:schemeClr val="accent5"/>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95" name="Google Shape;195;p15"/>
          <p:cNvSpPr txBox="1"/>
          <p:nvPr>
            <p:ph idx="2" type="subTitle"/>
          </p:nvPr>
        </p:nvSpPr>
        <p:spPr>
          <a:xfrm>
            <a:off x="3613900" y="2847375"/>
            <a:ext cx="1840800" cy="10290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5"/>
              </a:buClr>
              <a:buSzPts val="1400"/>
              <a:buNone/>
              <a:defRPr>
                <a:solidFill>
                  <a:schemeClr val="accent5"/>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6" name="Google Shape;196;p15"/>
          <p:cNvSpPr txBox="1"/>
          <p:nvPr>
            <p:ph idx="3" type="subTitle"/>
          </p:nvPr>
        </p:nvSpPr>
        <p:spPr>
          <a:xfrm>
            <a:off x="6426325" y="2847375"/>
            <a:ext cx="1840800" cy="102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5"/>
              </a:buClr>
              <a:buSzPts val="1400"/>
              <a:buNone/>
              <a:defRPr>
                <a:solidFill>
                  <a:schemeClr val="accent5"/>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97" name="Google Shape;197;p15"/>
          <p:cNvSpPr txBox="1"/>
          <p:nvPr>
            <p:ph idx="4" type="title"/>
          </p:nvPr>
        </p:nvSpPr>
        <p:spPr>
          <a:xfrm>
            <a:off x="944850" y="2535475"/>
            <a:ext cx="1886400" cy="295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400"/>
              <a:buNone/>
              <a:defRPr sz="1400">
                <a:solidFill>
                  <a:schemeClr val="accent6"/>
                </a:solidFill>
              </a:defRPr>
            </a:lvl1pPr>
            <a:lvl2pPr lvl="1">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p:txBody>
      </p:sp>
      <p:sp>
        <p:nvSpPr>
          <p:cNvPr id="198" name="Google Shape;198;p15"/>
          <p:cNvSpPr txBox="1"/>
          <p:nvPr>
            <p:ph idx="5" type="title"/>
          </p:nvPr>
        </p:nvSpPr>
        <p:spPr>
          <a:xfrm>
            <a:off x="3627625" y="2535475"/>
            <a:ext cx="1886400" cy="29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1400">
                <a:solidFill>
                  <a:schemeClr val="accent6"/>
                </a:solidFill>
              </a:defRPr>
            </a:lvl1pPr>
            <a:lvl2pPr lvl="1"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p:txBody>
      </p:sp>
      <p:sp>
        <p:nvSpPr>
          <p:cNvPr id="199" name="Google Shape;199;p15"/>
          <p:cNvSpPr txBox="1"/>
          <p:nvPr>
            <p:ph idx="6" type="title"/>
          </p:nvPr>
        </p:nvSpPr>
        <p:spPr>
          <a:xfrm>
            <a:off x="6400863" y="2535475"/>
            <a:ext cx="1886400" cy="29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400"/>
              <a:buNone/>
              <a:defRPr sz="1400">
                <a:solidFill>
                  <a:schemeClr val="accent6"/>
                </a:solidFill>
              </a:defRPr>
            </a:lvl1pPr>
            <a:lvl2pPr lvl="1"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2pPr>
            <a:lvl3pPr lvl="2"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3pPr>
            <a:lvl4pPr lvl="3"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4pPr>
            <a:lvl5pPr lvl="4"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5pPr>
            <a:lvl6pPr lvl="5"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6pPr>
            <a:lvl7pPr lvl="6"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7pPr>
            <a:lvl8pPr lvl="7"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8pPr>
            <a:lvl9pPr lvl="8" rtl="0">
              <a:spcBef>
                <a:spcPts val="0"/>
              </a:spcBef>
              <a:spcAft>
                <a:spcPts val="0"/>
              </a:spcAft>
              <a:buClr>
                <a:schemeClr val="lt1"/>
              </a:buClr>
              <a:buSzPts val="2800"/>
              <a:buFont typeface="Roboto Black"/>
              <a:buNone/>
              <a:defRPr>
                <a:solidFill>
                  <a:schemeClr val="lt1"/>
                </a:solidFill>
                <a:latin typeface="Roboto Black"/>
                <a:ea typeface="Roboto Black"/>
                <a:cs typeface="Roboto Black"/>
                <a:sym typeface="Roboto Black"/>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
    <p:bg>
      <p:bgPr>
        <a:solidFill>
          <a:schemeClr val="dk2"/>
        </a:solidFill>
      </p:bgPr>
    </p:bg>
    <p:spTree>
      <p:nvGrpSpPr>
        <p:cNvPr id="200" name="Shape 200"/>
        <p:cNvGrpSpPr/>
        <p:nvPr/>
      </p:nvGrpSpPr>
      <p:grpSpPr>
        <a:xfrm>
          <a:off x="0" y="0"/>
          <a:ext cx="0" cy="0"/>
          <a:chOff x="0" y="0"/>
          <a:chExt cx="0" cy="0"/>
        </a:xfrm>
      </p:grpSpPr>
      <p:sp>
        <p:nvSpPr>
          <p:cNvPr id="201" name="Google Shape;201;p16"/>
          <p:cNvSpPr/>
          <p:nvPr/>
        </p:nvSpPr>
        <p:spPr>
          <a:xfrm>
            <a:off x="0" y="0"/>
            <a:ext cx="2734365" cy="3223659"/>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atin typeface="Lato"/>
                <a:ea typeface="Lato"/>
                <a:cs typeface="Lato"/>
                <a:sym typeface="Lato"/>
              </a:defRPr>
            </a:lvl2pPr>
            <a:lvl3pPr lvl="2">
              <a:spcBef>
                <a:spcPts val="0"/>
              </a:spcBef>
              <a:spcAft>
                <a:spcPts val="0"/>
              </a:spcAft>
              <a:buSzPts val="2800"/>
              <a:buNone/>
              <a:defRPr>
                <a:latin typeface="Lato"/>
                <a:ea typeface="Lato"/>
                <a:cs typeface="Lato"/>
                <a:sym typeface="Lato"/>
              </a:defRPr>
            </a:lvl3pPr>
            <a:lvl4pPr lvl="3">
              <a:spcBef>
                <a:spcPts val="0"/>
              </a:spcBef>
              <a:spcAft>
                <a:spcPts val="0"/>
              </a:spcAft>
              <a:buSzPts val="2800"/>
              <a:buNone/>
              <a:defRPr>
                <a:latin typeface="Lato"/>
                <a:ea typeface="Lato"/>
                <a:cs typeface="Lato"/>
                <a:sym typeface="Lato"/>
              </a:defRPr>
            </a:lvl4pPr>
            <a:lvl5pPr lvl="4">
              <a:spcBef>
                <a:spcPts val="0"/>
              </a:spcBef>
              <a:spcAft>
                <a:spcPts val="0"/>
              </a:spcAft>
              <a:buSzPts val="2800"/>
              <a:buNone/>
              <a:defRPr>
                <a:latin typeface="Lato"/>
                <a:ea typeface="Lato"/>
                <a:cs typeface="Lato"/>
                <a:sym typeface="Lato"/>
              </a:defRPr>
            </a:lvl5pPr>
            <a:lvl6pPr lvl="5">
              <a:spcBef>
                <a:spcPts val="0"/>
              </a:spcBef>
              <a:spcAft>
                <a:spcPts val="0"/>
              </a:spcAft>
              <a:buSzPts val="2800"/>
              <a:buNone/>
              <a:defRPr>
                <a:latin typeface="Lato"/>
                <a:ea typeface="Lato"/>
                <a:cs typeface="Lato"/>
                <a:sym typeface="Lato"/>
              </a:defRPr>
            </a:lvl6pPr>
            <a:lvl7pPr lvl="6">
              <a:spcBef>
                <a:spcPts val="0"/>
              </a:spcBef>
              <a:spcAft>
                <a:spcPts val="0"/>
              </a:spcAft>
              <a:buSzPts val="2800"/>
              <a:buNone/>
              <a:defRPr>
                <a:latin typeface="Lato"/>
                <a:ea typeface="Lato"/>
                <a:cs typeface="Lato"/>
                <a:sym typeface="Lato"/>
              </a:defRPr>
            </a:lvl7pPr>
            <a:lvl8pPr lvl="7">
              <a:spcBef>
                <a:spcPts val="0"/>
              </a:spcBef>
              <a:spcAft>
                <a:spcPts val="0"/>
              </a:spcAft>
              <a:buSzPts val="2800"/>
              <a:buNone/>
              <a:defRPr>
                <a:latin typeface="Lato"/>
                <a:ea typeface="Lato"/>
                <a:cs typeface="Lato"/>
                <a:sym typeface="Lato"/>
              </a:defRPr>
            </a:lvl8pPr>
            <a:lvl9pPr lvl="8">
              <a:spcBef>
                <a:spcPts val="0"/>
              </a:spcBef>
              <a:spcAft>
                <a:spcPts val="0"/>
              </a:spcAft>
              <a:buSzPts val="2800"/>
              <a:buNone/>
              <a:defRPr>
                <a:latin typeface="Lato"/>
                <a:ea typeface="Lato"/>
                <a:cs typeface="Lato"/>
                <a:sym typeface="Lato"/>
              </a:defRPr>
            </a:lvl9pPr>
          </a:lstStyle>
          <a:p/>
        </p:txBody>
      </p:sp>
      <p:grpSp>
        <p:nvGrpSpPr>
          <p:cNvPr id="203" name="Google Shape;203;p16"/>
          <p:cNvGrpSpPr/>
          <p:nvPr/>
        </p:nvGrpSpPr>
        <p:grpSpPr>
          <a:xfrm rot="-5400000">
            <a:off x="1608546" y="2286738"/>
            <a:ext cx="136452" cy="368480"/>
            <a:chOff x="1478100" y="2117375"/>
            <a:chExt cx="191970" cy="518402"/>
          </a:xfrm>
        </p:grpSpPr>
        <p:sp>
          <p:nvSpPr>
            <p:cNvPr id="204" name="Google Shape;204;p16"/>
            <p:cNvSpPr/>
            <p:nvPr/>
          </p:nvSpPr>
          <p:spPr>
            <a:xfrm>
              <a:off x="1595940" y="2117375"/>
              <a:ext cx="74130" cy="518402"/>
            </a:xfrm>
            <a:custGeom>
              <a:rect b="b" l="l" r="r" t="t"/>
              <a:pathLst>
                <a:path extrusionOk="0" h="2028" w="29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6"/>
            <p:cNvSpPr/>
            <p:nvPr/>
          </p:nvSpPr>
          <p:spPr>
            <a:xfrm>
              <a:off x="1478100" y="2172334"/>
              <a:ext cx="84099" cy="436603"/>
            </a:xfrm>
            <a:custGeom>
              <a:rect b="b" l="l" r="r" t="t"/>
              <a:pathLst>
                <a:path extrusionOk="0" h="1708" w="329">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16"/>
          <p:cNvSpPr txBox="1"/>
          <p:nvPr>
            <p:ph idx="1" type="subTitle"/>
          </p:nvPr>
        </p:nvSpPr>
        <p:spPr>
          <a:xfrm>
            <a:off x="2134475" y="1740650"/>
            <a:ext cx="2143800" cy="324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b="1">
                <a:solidFill>
                  <a:schemeClr val="accent5"/>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07" name="Google Shape;207;p16"/>
          <p:cNvSpPr txBox="1"/>
          <p:nvPr>
            <p:ph idx="2" type="subTitle"/>
          </p:nvPr>
        </p:nvSpPr>
        <p:spPr>
          <a:xfrm>
            <a:off x="2134475" y="2072100"/>
            <a:ext cx="2237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08" name="Google Shape;208;p16"/>
          <p:cNvGrpSpPr/>
          <p:nvPr/>
        </p:nvGrpSpPr>
        <p:grpSpPr>
          <a:xfrm rot="-5400000">
            <a:off x="5088896" y="2286738"/>
            <a:ext cx="136452" cy="368480"/>
            <a:chOff x="1478100" y="2117375"/>
            <a:chExt cx="191970" cy="518402"/>
          </a:xfrm>
        </p:grpSpPr>
        <p:sp>
          <p:nvSpPr>
            <p:cNvPr id="209" name="Google Shape;209;p16"/>
            <p:cNvSpPr/>
            <p:nvPr/>
          </p:nvSpPr>
          <p:spPr>
            <a:xfrm>
              <a:off x="1595940" y="2117375"/>
              <a:ext cx="74130" cy="518402"/>
            </a:xfrm>
            <a:custGeom>
              <a:rect b="b" l="l" r="r" t="t"/>
              <a:pathLst>
                <a:path extrusionOk="0" h="2028" w="29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1478100" y="2172334"/>
              <a:ext cx="84099" cy="436603"/>
            </a:xfrm>
            <a:custGeom>
              <a:rect b="b" l="l" r="r" t="t"/>
              <a:pathLst>
                <a:path extrusionOk="0" h="1708" w="329">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6"/>
          <p:cNvSpPr txBox="1"/>
          <p:nvPr>
            <p:ph idx="3" type="subTitle"/>
          </p:nvPr>
        </p:nvSpPr>
        <p:spPr>
          <a:xfrm>
            <a:off x="5614825" y="1740650"/>
            <a:ext cx="2857500" cy="32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1">
                <a:solidFill>
                  <a:schemeClr val="accent5"/>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2" name="Google Shape;212;p16"/>
          <p:cNvSpPr txBox="1"/>
          <p:nvPr>
            <p:ph idx="4" type="subTitle"/>
          </p:nvPr>
        </p:nvSpPr>
        <p:spPr>
          <a:xfrm>
            <a:off x="5614825" y="2072100"/>
            <a:ext cx="2237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13" name="Google Shape;213;p16"/>
          <p:cNvGrpSpPr/>
          <p:nvPr/>
        </p:nvGrpSpPr>
        <p:grpSpPr>
          <a:xfrm rot="-5400000">
            <a:off x="1608546" y="3735063"/>
            <a:ext cx="136452" cy="368480"/>
            <a:chOff x="1478100" y="2117375"/>
            <a:chExt cx="191970" cy="518402"/>
          </a:xfrm>
        </p:grpSpPr>
        <p:sp>
          <p:nvSpPr>
            <p:cNvPr id="214" name="Google Shape;214;p16"/>
            <p:cNvSpPr/>
            <p:nvPr/>
          </p:nvSpPr>
          <p:spPr>
            <a:xfrm>
              <a:off x="1595940" y="2117375"/>
              <a:ext cx="74130" cy="518402"/>
            </a:xfrm>
            <a:custGeom>
              <a:rect b="b" l="l" r="r" t="t"/>
              <a:pathLst>
                <a:path extrusionOk="0" h="2028" w="29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p:nvPr/>
          </p:nvSpPr>
          <p:spPr>
            <a:xfrm>
              <a:off x="1478100" y="2172334"/>
              <a:ext cx="84099" cy="436603"/>
            </a:xfrm>
            <a:custGeom>
              <a:rect b="b" l="l" r="r" t="t"/>
              <a:pathLst>
                <a:path extrusionOk="0" h="1708" w="329">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6"/>
          <p:cNvSpPr txBox="1"/>
          <p:nvPr>
            <p:ph idx="5" type="subTitle"/>
          </p:nvPr>
        </p:nvSpPr>
        <p:spPr>
          <a:xfrm>
            <a:off x="2134475" y="3188975"/>
            <a:ext cx="2143800" cy="32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1">
                <a:solidFill>
                  <a:schemeClr val="accent5"/>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17" name="Google Shape;217;p16"/>
          <p:cNvSpPr txBox="1"/>
          <p:nvPr>
            <p:ph idx="6" type="subTitle"/>
          </p:nvPr>
        </p:nvSpPr>
        <p:spPr>
          <a:xfrm>
            <a:off x="2134475" y="3560489"/>
            <a:ext cx="2237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218" name="Google Shape;218;p16"/>
          <p:cNvGrpSpPr/>
          <p:nvPr/>
        </p:nvGrpSpPr>
        <p:grpSpPr>
          <a:xfrm rot="-5400000">
            <a:off x="5088896" y="3735063"/>
            <a:ext cx="136452" cy="368480"/>
            <a:chOff x="1478100" y="2117375"/>
            <a:chExt cx="191970" cy="518402"/>
          </a:xfrm>
        </p:grpSpPr>
        <p:sp>
          <p:nvSpPr>
            <p:cNvPr id="219" name="Google Shape;219;p16"/>
            <p:cNvSpPr/>
            <p:nvPr/>
          </p:nvSpPr>
          <p:spPr>
            <a:xfrm>
              <a:off x="1595940" y="2117375"/>
              <a:ext cx="74130" cy="518402"/>
            </a:xfrm>
            <a:custGeom>
              <a:rect b="b" l="l" r="r" t="t"/>
              <a:pathLst>
                <a:path extrusionOk="0" h="2028" w="290">
                  <a:moveTo>
                    <a:pt x="123" y="1"/>
                  </a:moveTo>
                  <a:cubicBezTo>
                    <a:pt x="96" y="44"/>
                    <a:pt x="48" y="86"/>
                    <a:pt x="45" y="131"/>
                  </a:cubicBezTo>
                  <a:cubicBezTo>
                    <a:pt x="37" y="324"/>
                    <a:pt x="42" y="518"/>
                    <a:pt x="42" y="711"/>
                  </a:cubicBezTo>
                  <a:cubicBezTo>
                    <a:pt x="28" y="712"/>
                    <a:pt x="14" y="713"/>
                    <a:pt x="1" y="714"/>
                  </a:cubicBezTo>
                  <a:cubicBezTo>
                    <a:pt x="44" y="1112"/>
                    <a:pt x="84" y="1511"/>
                    <a:pt x="134" y="1909"/>
                  </a:cubicBezTo>
                  <a:cubicBezTo>
                    <a:pt x="139" y="1952"/>
                    <a:pt x="198" y="1988"/>
                    <a:pt x="232" y="2027"/>
                  </a:cubicBezTo>
                  <a:cubicBezTo>
                    <a:pt x="251" y="1979"/>
                    <a:pt x="290" y="1929"/>
                    <a:pt x="286" y="1883"/>
                  </a:cubicBezTo>
                  <a:cubicBezTo>
                    <a:pt x="273" y="1705"/>
                    <a:pt x="232" y="1529"/>
                    <a:pt x="226" y="1351"/>
                  </a:cubicBezTo>
                  <a:cubicBezTo>
                    <a:pt x="212" y="945"/>
                    <a:pt x="216" y="539"/>
                    <a:pt x="203" y="133"/>
                  </a:cubicBezTo>
                  <a:cubicBezTo>
                    <a:pt x="203" y="88"/>
                    <a:pt x="151" y="44"/>
                    <a:pt x="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p:cNvSpPr/>
            <p:nvPr/>
          </p:nvSpPr>
          <p:spPr>
            <a:xfrm>
              <a:off x="1478100" y="2172334"/>
              <a:ext cx="84099" cy="436603"/>
            </a:xfrm>
            <a:custGeom>
              <a:rect b="b" l="l" r="r" t="t"/>
              <a:pathLst>
                <a:path extrusionOk="0" h="1708" w="329">
                  <a:moveTo>
                    <a:pt x="79" y="0"/>
                  </a:moveTo>
                  <a:cubicBezTo>
                    <a:pt x="51" y="46"/>
                    <a:pt x="1" y="91"/>
                    <a:pt x="1" y="136"/>
                  </a:cubicBezTo>
                  <a:cubicBezTo>
                    <a:pt x="5" y="415"/>
                    <a:pt x="10" y="696"/>
                    <a:pt x="37" y="974"/>
                  </a:cubicBezTo>
                  <a:cubicBezTo>
                    <a:pt x="58" y="1190"/>
                    <a:pt x="110" y="1403"/>
                    <a:pt x="158" y="1614"/>
                  </a:cubicBezTo>
                  <a:cubicBezTo>
                    <a:pt x="167" y="1651"/>
                    <a:pt x="229" y="1677"/>
                    <a:pt x="265" y="1707"/>
                  </a:cubicBezTo>
                  <a:cubicBezTo>
                    <a:pt x="290" y="1677"/>
                    <a:pt x="313" y="1645"/>
                    <a:pt x="328" y="1627"/>
                  </a:cubicBezTo>
                  <a:cubicBezTo>
                    <a:pt x="322" y="1594"/>
                    <a:pt x="320" y="1584"/>
                    <a:pt x="318" y="1576"/>
                  </a:cubicBezTo>
                  <a:cubicBezTo>
                    <a:pt x="193" y="1104"/>
                    <a:pt x="166" y="624"/>
                    <a:pt x="165" y="139"/>
                  </a:cubicBezTo>
                  <a:cubicBezTo>
                    <a:pt x="165" y="93"/>
                    <a:pt x="109" y="47"/>
                    <a:pt x="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16"/>
          <p:cNvSpPr txBox="1"/>
          <p:nvPr>
            <p:ph idx="7" type="subTitle"/>
          </p:nvPr>
        </p:nvSpPr>
        <p:spPr>
          <a:xfrm>
            <a:off x="5614825" y="3188975"/>
            <a:ext cx="2354100" cy="32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1">
                <a:solidFill>
                  <a:schemeClr val="accent5"/>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2" name="Google Shape;222;p16"/>
          <p:cNvSpPr txBox="1"/>
          <p:nvPr>
            <p:ph idx="8" type="subTitle"/>
          </p:nvPr>
        </p:nvSpPr>
        <p:spPr>
          <a:xfrm>
            <a:off x="5614825" y="3560489"/>
            <a:ext cx="2237400" cy="5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accent6"/>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3" name="Google Shape;223;p16"/>
          <p:cNvSpPr/>
          <p:nvPr/>
        </p:nvSpPr>
        <p:spPr>
          <a:xfrm>
            <a:off x="8409907" y="4390329"/>
            <a:ext cx="734093" cy="753171"/>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16"/>
          <p:cNvGrpSpPr/>
          <p:nvPr/>
        </p:nvGrpSpPr>
        <p:grpSpPr>
          <a:xfrm>
            <a:off x="8322572" y="209912"/>
            <a:ext cx="558693" cy="659180"/>
            <a:chOff x="317700" y="162913"/>
            <a:chExt cx="664399" cy="753177"/>
          </a:xfrm>
        </p:grpSpPr>
        <p:sp>
          <p:nvSpPr>
            <p:cNvPr id="225" name="Google Shape;225;p16"/>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6"/>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6"/>
          <p:cNvSpPr/>
          <p:nvPr/>
        </p:nvSpPr>
        <p:spPr>
          <a:xfrm>
            <a:off x="7702448" y="3632297"/>
            <a:ext cx="1123568" cy="1308097"/>
          </a:xfrm>
          <a:custGeom>
            <a:rect b="b" l="l" r="r" t="t"/>
            <a:pathLst>
              <a:path extrusionOk="0" h="9987" w="8578">
                <a:moveTo>
                  <a:pt x="7415" y="125"/>
                </a:moveTo>
                <a:cubicBezTo>
                  <a:pt x="7632" y="193"/>
                  <a:pt x="7854" y="253"/>
                  <a:pt x="8044" y="382"/>
                </a:cubicBezTo>
                <a:cubicBezTo>
                  <a:pt x="8227" y="505"/>
                  <a:pt x="8317" y="661"/>
                  <a:pt x="8427" y="838"/>
                </a:cubicBezTo>
                <a:cubicBezTo>
                  <a:pt x="8423" y="841"/>
                  <a:pt x="8418" y="843"/>
                  <a:pt x="8413" y="847"/>
                </a:cubicBezTo>
                <a:cubicBezTo>
                  <a:pt x="8266" y="982"/>
                  <a:pt x="8148" y="1169"/>
                  <a:pt x="8039" y="1342"/>
                </a:cubicBezTo>
                <a:cubicBezTo>
                  <a:pt x="7955" y="1206"/>
                  <a:pt x="7854" y="1086"/>
                  <a:pt x="7775" y="1019"/>
                </a:cubicBezTo>
                <a:cubicBezTo>
                  <a:pt x="7636" y="899"/>
                  <a:pt x="7300" y="704"/>
                  <a:pt x="7010" y="653"/>
                </a:cubicBezTo>
                <a:cubicBezTo>
                  <a:pt x="7016" y="648"/>
                  <a:pt x="7020" y="643"/>
                  <a:pt x="7023" y="634"/>
                </a:cubicBezTo>
                <a:cubicBezTo>
                  <a:pt x="7036" y="588"/>
                  <a:pt x="7111" y="524"/>
                  <a:pt x="7141" y="485"/>
                </a:cubicBezTo>
                <a:cubicBezTo>
                  <a:pt x="7178" y="438"/>
                  <a:pt x="7215" y="391"/>
                  <a:pt x="7252" y="344"/>
                </a:cubicBezTo>
                <a:cubicBezTo>
                  <a:pt x="7307" y="274"/>
                  <a:pt x="7370" y="203"/>
                  <a:pt x="7415" y="125"/>
                </a:cubicBezTo>
                <a:close/>
                <a:moveTo>
                  <a:pt x="6936" y="781"/>
                </a:moveTo>
                <a:cubicBezTo>
                  <a:pt x="7160" y="781"/>
                  <a:pt x="7410" y="919"/>
                  <a:pt x="7573" y="1034"/>
                </a:cubicBezTo>
                <a:cubicBezTo>
                  <a:pt x="7781" y="1180"/>
                  <a:pt x="8396" y="1779"/>
                  <a:pt x="7882" y="1962"/>
                </a:cubicBezTo>
                <a:cubicBezTo>
                  <a:pt x="7819" y="1724"/>
                  <a:pt x="7562" y="1428"/>
                  <a:pt x="7435" y="1332"/>
                </a:cubicBezTo>
                <a:cubicBezTo>
                  <a:pt x="7256" y="1194"/>
                  <a:pt x="6887" y="959"/>
                  <a:pt x="6594" y="953"/>
                </a:cubicBezTo>
                <a:cubicBezTo>
                  <a:pt x="6684" y="827"/>
                  <a:pt x="6806" y="781"/>
                  <a:pt x="6936" y="781"/>
                </a:cubicBezTo>
                <a:close/>
                <a:moveTo>
                  <a:pt x="6730" y="1882"/>
                </a:moveTo>
                <a:cubicBezTo>
                  <a:pt x="6748" y="1897"/>
                  <a:pt x="6766" y="1911"/>
                  <a:pt x="6783" y="1927"/>
                </a:cubicBezTo>
                <a:cubicBezTo>
                  <a:pt x="6811" y="1953"/>
                  <a:pt x="6837" y="1979"/>
                  <a:pt x="6864" y="2006"/>
                </a:cubicBezTo>
                <a:cubicBezTo>
                  <a:pt x="6859" y="2010"/>
                  <a:pt x="6856" y="2013"/>
                  <a:pt x="6851" y="2019"/>
                </a:cubicBezTo>
                <a:cubicBezTo>
                  <a:pt x="6812" y="2068"/>
                  <a:pt x="6772" y="2117"/>
                  <a:pt x="6732" y="2167"/>
                </a:cubicBezTo>
                <a:cubicBezTo>
                  <a:pt x="6736" y="2072"/>
                  <a:pt x="6739" y="1975"/>
                  <a:pt x="6730" y="1882"/>
                </a:cubicBezTo>
                <a:close/>
                <a:moveTo>
                  <a:pt x="6596" y="1082"/>
                </a:moveTo>
                <a:cubicBezTo>
                  <a:pt x="6820" y="1082"/>
                  <a:pt x="7073" y="1246"/>
                  <a:pt x="7238" y="1359"/>
                </a:cubicBezTo>
                <a:cubicBezTo>
                  <a:pt x="7358" y="1440"/>
                  <a:pt x="8086" y="2011"/>
                  <a:pt x="7625" y="2185"/>
                </a:cubicBezTo>
                <a:cubicBezTo>
                  <a:pt x="7622" y="2186"/>
                  <a:pt x="7620" y="2189"/>
                  <a:pt x="7617" y="2190"/>
                </a:cubicBezTo>
                <a:cubicBezTo>
                  <a:pt x="7546" y="1965"/>
                  <a:pt x="7323" y="1762"/>
                  <a:pt x="7172" y="1623"/>
                </a:cubicBezTo>
                <a:cubicBezTo>
                  <a:pt x="6964" y="1433"/>
                  <a:pt x="6710" y="1184"/>
                  <a:pt x="6408" y="1184"/>
                </a:cubicBezTo>
                <a:cubicBezTo>
                  <a:pt x="6385" y="1184"/>
                  <a:pt x="6361" y="1185"/>
                  <a:pt x="6337" y="1188"/>
                </a:cubicBezTo>
                <a:cubicBezTo>
                  <a:pt x="6335" y="1188"/>
                  <a:pt x="6334" y="1188"/>
                  <a:pt x="6333" y="1189"/>
                </a:cubicBezTo>
                <a:cubicBezTo>
                  <a:pt x="6409" y="1112"/>
                  <a:pt x="6500" y="1082"/>
                  <a:pt x="6596" y="1082"/>
                </a:cubicBezTo>
                <a:close/>
                <a:moveTo>
                  <a:pt x="6576" y="1765"/>
                </a:moveTo>
                <a:lnTo>
                  <a:pt x="6576" y="1765"/>
                </a:lnTo>
                <a:cubicBezTo>
                  <a:pt x="6615" y="1791"/>
                  <a:pt x="6652" y="1819"/>
                  <a:pt x="6690" y="1848"/>
                </a:cubicBezTo>
                <a:cubicBezTo>
                  <a:pt x="6686" y="1852"/>
                  <a:pt x="6683" y="1856"/>
                  <a:pt x="6682" y="1863"/>
                </a:cubicBezTo>
                <a:cubicBezTo>
                  <a:pt x="6669" y="1982"/>
                  <a:pt x="6677" y="2108"/>
                  <a:pt x="6682" y="2230"/>
                </a:cubicBezTo>
                <a:cubicBezTo>
                  <a:pt x="6644" y="2275"/>
                  <a:pt x="6608" y="2323"/>
                  <a:pt x="6570" y="2368"/>
                </a:cubicBezTo>
                <a:cubicBezTo>
                  <a:pt x="6578" y="2191"/>
                  <a:pt x="6574" y="2011"/>
                  <a:pt x="6548" y="1836"/>
                </a:cubicBezTo>
                <a:cubicBezTo>
                  <a:pt x="6554" y="1829"/>
                  <a:pt x="6560" y="1821"/>
                  <a:pt x="6566" y="1814"/>
                </a:cubicBezTo>
                <a:cubicBezTo>
                  <a:pt x="6579" y="1799"/>
                  <a:pt x="6581" y="1781"/>
                  <a:pt x="6576" y="1765"/>
                </a:cubicBezTo>
                <a:close/>
                <a:moveTo>
                  <a:pt x="6349" y="1316"/>
                </a:moveTo>
                <a:cubicBezTo>
                  <a:pt x="6582" y="1316"/>
                  <a:pt x="6889" y="1534"/>
                  <a:pt x="7046" y="1677"/>
                </a:cubicBezTo>
                <a:cubicBezTo>
                  <a:pt x="7121" y="1744"/>
                  <a:pt x="7195" y="1813"/>
                  <a:pt x="7264" y="1887"/>
                </a:cubicBezTo>
                <a:cubicBezTo>
                  <a:pt x="7329" y="1956"/>
                  <a:pt x="7387" y="2031"/>
                  <a:pt x="7437" y="2111"/>
                </a:cubicBezTo>
                <a:cubicBezTo>
                  <a:pt x="7575" y="2301"/>
                  <a:pt x="7499" y="2440"/>
                  <a:pt x="7211" y="2527"/>
                </a:cubicBezTo>
                <a:cubicBezTo>
                  <a:pt x="7244" y="2483"/>
                  <a:pt x="7278" y="2440"/>
                  <a:pt x="7311" y="2397"/>
                </a:cubicBezTo>
                <a:cubicBezTo>
                  <a:pt x="7317" y="2389"/>
                  <a:pt x="7320" y="2381"/>
                  <a:pt x="7323" y="2374"/>
                </a:cubicBezTo>
                <a:cubicBezTo>
                  <a:pt x="7333" y="2356"/>
                  <a:pt x="7336" y="2334"/>
                  <a:pt x="7320" y="2312"/>
                </a:cubicBezTo>
                <a:cubicBezTo>
                  <a:pt x="7082" y="1990"/>
                  <a:pt x="6706" y="1571"/>
                  <a:pt x="6290" y="1487"/>
                </a:cubicBezTo>
                <a:cubicBezTo>
                  <a:pt x="6280" y="1470"/>
                  <a:pt x="6263" y="1459"/>
                  <a:pt x="6244" y="1459"/>
                </a:cubicBezTo>
                <a:cubicBezTo>
                  <a:pt x="6232" y="1459"/>
                  <a:pt x="6219" y="1463"/>
                  <a:pt x="6208" y="1475"/>
                </a:cubicBezTo>
                <a:cubicBezTo>
                  <a:pt x="6156" y="1525"/>
                  <a:pt x="6106" y="1578"/>
                  <a:pt x="6054" y="1628"/>
                </a:cubicBezTo>
                <a:cubicBezTo>
                  <a:pt x="6091" y="1398"/>
                  <a:pt x="6206" y="1316"/>
                  <a:pt x="6349" y="1316"/>
                </a:cubicBezTo>
                <a:close/>
                <a:moveTo>
                  <a:pt x="6495" y="1900"/>
                </a:moveTo>
                <a:cubicBezTo>
                  <a:pt x="6505" y="2082"/>
                  <a:pt x="6513" y="2262"/>
                  <a:pt x="6509" y="2444"/>
                </a:cubicBezTo>
                <a:cubicBezTo>
                  <a:pt x="6456" y="2509"/>
                  <a:pt x="6403" y="2576"/>
                  <a:pt x="6351" y="2641"/>
                </a:cubicBezTo>
                <a:cubicBezTo>
                  <a:pt x="6358" y="2541"/>
                  <a:pt x="6349" y="2438"/>
                  <a:pt x="6350" y="2337"/>
                </a:cubicBezTo>
                <a:cubicBezTo>
                  <a:pt x="6351" y="2247"/>
                  <a:pt x="6360" y="2156"/>
                  <a:pt x="6356" y="2067"/>
                </a:cubicBezTo>
                <a:cubicBezTo>
                  <a:pt x="6403" y="2011"/>
                  <a:pt x="6449" y="1955"/>
                  <a:pt x="6495" y="1900"/>
                </a:cubicBezTo>
                <a:close/>
                <a:moveTo>
                  <a:pt x="6287" y="2149"/>
                </a:moveTo>
                <a:lnTo>
                  <a:pt x="6287" y="2149"/>
                </a:lnTo>
                <a:cubicBezTo>
                  <a:pt x="6269" y="2315"/>
                  <a:pt x="6279" y="2503"/>
                  <a:pt x="6312" y="2653"/>
                </a:cubicBezTo>
                <a:cubicBezTo>
                  <a:pt x="6313" y="2662"/>
                  <a:pt x="6321" y="2667"/>
                  <a:pt x="6328" y="2667"/>
                </a:cubicBezTo>
                <a:cubicBezTo>
                  <a:pt x="6329" y="2667"/>
                  <a:pt x="6329" y="2667"/>
                  <a:pt x="6330" y="2667"/>
                </a:cubicBezTo>
                <a:lnTo>
                  <a:pt x="6330" y="2667"/>
                </a:lnTo>
                <a:cubicBezTo>
                  <a:pt x="6265" y="2747"/>
                  <a:pt x="6199" y="2828"/>
                  <a:pt x="6134" y="2908"/>
                </a:cubicBezTo>
                <a:cubicBezTo>
                  <a:pt x="6134" y="2717"/>
                  <a:pt x="6137" y="2525"/>
                  <a:pt x="6134" y="2334"/>
                </a:cubicBezTo>
                <a:cubicBezTo>
                  <a:pt x="6185" y="2272"/>
                  <a:pt x="6236" y="2211"/>
                  <a:pt x="6287" y="2149"/>
                </a:cubicBezTo>
                <a:close/>
                <a:moveTo>
                  <a:pt x="6069" y="2411"/>
                </a:moveTo>
                <a:cubicBezTo>
                  <a:pt x="6063" y="2594"/>
                  <a:pt x="6073" y="2782"/>
                  <a:pt x="6088" y="2963"/>
                </a:cubicBezTo>
                <a:cubicBezTo>
                  <a:pt x="6021" y="3046"/>
                  <a:pt x="5954" y="3129"/>
                  <a:pt x="5886" y="3212"/>
                </a:cubicBezTo>
                <a:cubicBezTo>
                  <a:pt x="5898" y="3013"/>
                  <a:pt x="5910" y="2810"/>
                  <a:pt x="5901" y="2612"/>
                </a:cubicBezTo>
                <a:cubicBezTo>
                  <a:pt x="5957" y="2545"/>
                  <a:pt x="6013" y="2478"/>
                  <a:pt x="6069" y="2411"/>
                </a:cubicBezTo>
                <a:close/>
                <a:moveTo>
                  <a:pt x="5834" y="2693"/>
                </a:moveTo>
                <a:lnTo>
                  <a:pt x="5834" y="2693"/>
                </a:lnTo>
                <a:cubicBezTo>
                  <a:pt x="5826" y="2883"/>
                  <a:pt x="5834" y="3078"/>
                  <a:pt x="5841" y="3267"/>
                </a:cubicBezTo>
                <a:cubicBezTo>
                  <a:pt x="5786" y="3334"/>
                  <a:pt x="5732" y="3401"/>
                  <a:pt x="5677" y="3468"/>
                </a:cubicBezTo>
                <a:cubicBezTo>
                  <a:pt x="5693" y="3265"/>
                  <a:pt x="5708" y="3055"/>
                  <a:pt x="5701" y="2853"/>
                </a:cubicBezTo>
                <a:cubicBezTo>
                  <a:pt x="5745" y="2800"/>
                  <a:pt x="5790" y="2746"/>
                  <a:pt x="5834" y="2693"/>
                </a:cubicBezTo>
                <a:close/>
                <a:moveTo>
                  <a:pt x="5637" y="2929"/>
                </a:moveTo>
                <a:lnTo>
                  <a:pt x="5637" y="2929"/>
                </a:lnTo>
                <a:cubicBezTo>
                  <a:pt x="5621" y="3128"/>
                  <a:pt x="5625" y="3334"/>
                  <a:pt x="5626" y="3530"/>
                </a:cubicBezTo>
                <a:cubicBezTo>
                  <a:pt x="5579" y="3587"/>
                  <a:pt x="5533" y="3644"/>
                  <a:pt x="5487" y="3699"/>
                </a:cubicBezTo>
                <a:cubicBezTo>
                  <a:pt x="5493" y="3500"/>
                  <a:pt x="5502" y="3299"/>
                  <a:pt x="5495" y="3101"/>
                </a:cubicBezTo>
                <a:cubicBezTo>
                  <a:pt x="5542" y="3044"/>
                  <a:pt x="5590" y="2987"/>
                  <a:pt x="5637" y="2929"/>
                </a:cubicBezTo>
                <a:close/>
                <a:moveTo>
                  <a:pt x="5445" y="3161"/>
                </a:moveTo>
                <a:cubicBezTo>
                  <a:pt x="5426" y="3354"/>
                  <a:pt x="5433" y="3555"/>
                  <a:pt x="5447" y="3748"/>
                </a:cubicBezTo>
                <a:cubicBezTo>
                  <a:pt x="5382" y="3826"/>
                  <a:pt x="5317" y="3905"/>
                  <a:pt x="5253" y="3983"/>
                </a:cubicBezTo>
                <a:cubicBezTo>
                  <a:pt x="5254" y="3781"/>
                  <a:pt x="5267" y="3577"/>
                  <a:pt x="5266" y="3376"/>
                </a:cubicBezTo>
                <a:cubicBezTo>
                  <a:pt x="5325" y="3304"/>
                  <a:pt x="5385" y="3232"/>
                  <a:pt x="5445" y="3161"/>
                </a:cubicBezTo>
                <a:close/>
                <a:moveTo>
                  <a:pt x="5199" y="3456"/>
                </a:moveTo>
                <a:cubicBezTo>
                  <a:pt x="5186" y="3642"/>
                  <a:pt x="5197" y="3832"/>
                  <a:pt x="5208" y="4015"/>
                </a:cubicBezTo>
                <a:cubicBezTo>
                  <a:pt x="5209" y="4021"/>
                  <a:pt x="5212" y="4025"/>
                  <a:pt x="5215" y="4029"/>
                </a:cubicBezTo>
                <a:cubicBezTo>
                  <a:pt x="5168" y="4085"/>
                  <a:pt x="5121" y="4142"/>
                  <a:pt x="5074" y="4199"/>
                </a:cubicBezTo>
                <a:cubicBezTo>
                  <a:pt x="5084" y="4002"/>
                  <a:pt x="5091" y="3797"/>
                  <a:pt x="5076" y="3602"/>
                </a:cubicBezTo>
                <a:cubicBezTo>
                  <a:pt x="5117" y="3554"/>
                  <a:pt x="5158" y="3505"/>
                  <a:pt x="5199" y="3456"/>
                </a:cubicBezTo>
                <a:close/>
                <a:moveTo>
                  <a:pt x="5012" y="3680"/>
                </a:moveTo>
                <a:cubicBezTo>
                  <a:pt x="5003" y="3872"/>
                  <a:pt x="5012" y="4071"/>
                  <a:pt x="5022" y="4262"/>
                </a:cubicBezTo>
                <a:cubicBezTo>
                  <a:pt x="4961" y="4335"/>
                  <a:pt x="4901" y="4408"/>
                  <a:pt x="4840" y="4482"/>
                </a:cubicBezTo>
                <a:cubicBezTo>
                  <a:pt x="4861" y="4272"/>
                  <a:pt x="4874" y="4060"/>
                  <a:pt x="4870" y="3850"/>
                </a:cubicBezTo>
                <a:cubicBezTo>
                  <a:pt x="4917" y="3793"/>
                  <a:pt x="4965" y="3737"/>
                  <a:pt x="5012" y="3680"/>
                </a:cubicBezTo>
                <a:close/>
                <a:moveTo>
                  <a:pt x="4817" y="3913"/>
                </a:moveTo>
                <a:cubicBezTo>
                  <a:pt x="4809" y="4119"/>
                  <a:pt x="4806" y="4325"/>
                  <a:pt x="4800" y="4530"/>
                </a:cubicBezTo>
                <a:cubicBezTo>
                  <a:pt x="4749" y="4592"/>
                  <a:pt x="4697" y="4653"/>
                  <a:pt x="4647" y="4715"/>
                </a:cubicBezTo>
                <a:cubicBezTo>
                  <a:pt x="4665" y="4504"/>
                  <a:pt x="4683" y="4287"/>
                  <a:pt x="4683" y="4075"/>
                </a:cubicBezTo>
                <a:cubicBezTo>
                  <a:pt x="4727" y="4021"/>
                  <a:pt x="4772" y="3967"/>
                  <a:pt x="4817" y="3913"/>
                </a:cubicBezTo>
                <a:close/>
                <a:moveTo>
                  <a:pt x="4621" y="4149"/>
                </a:moveTo>
                <a:cubicBezTo>
                  <a:pt x="4606" y="4353"/>
                  <a:pt x="4607" y="4560"/>
                  <a:pt x="4607" y="4762"/>
                </a:cubicBezTo>
                <a:cubicBezTo>
                  <a:pt x="4566" y="4811"/>
                  <a:pt x="4526" y="4859"/>
                  <a:pt x="4486" y="4908"/>
                </a:cubicBezTo>
                <a:cubicBezTo>
                  <a:pt x="4487" y="4713"/>
                  <a:pt x="4491" y="4516"/>
                  <a:pt x="4476" y="4324"/>
                </a:cubicBezTo>
                <a:cubicBezTo>
                  <a:pt x="4524" y="4265"/>
                  <a:pt x="4573" y="4208"/>
                  <a:pt x="4621" y="4149"/>
                </a:cubicBezTo>
                <a:close/>
                <a:moveTo>
                  <a:pt x="4421" y="4389"/>
                </a:moveTo>
                <a:lnTo>
                  <a:pt x="4421" y="4389"/>
                </a:lnTo>
                <a:cubicBezTo>
                  <a:pt x="4409" y="4580"/>
                  <a:pt x="4422" y="4777"/>
                  <a:pt x="4437" y="4967"/>
                </a:cubicBezTo>
                <a:cubicBezTo>
                  <a:pt x="4368" y="5049"/>
                  <a:pt x="4300" y="5131"/>
                  <a:pt x="4232" y="5213"/>
                </a:cubicBezTo>
                <a:cubicBezTo>
                  <a:pt x="4249" y="5001"/>
                  <a:pt x="4265" y="4787"/>
                  <a:pt x="4269" y="4573"/>
                </a:cubicBezTo>
                <a:cubicBezTo>
                  <a:pt x="4319" y="4512"/>
                  <a:pt x="4370" y="4451"/>
                  <a:pt x="4421" y="4389"/>
                </a:cubicBezTo>
                <a:close/>
                <a:moveTo>
                  <a:pt x="4213" y="4641"/>
                </a:moveTo>
                <a:cubicBezTo>
                  <a:pt x="4198" y="4848"/>
                  <a:pt x="4195" y="5058"/>
                  <a:pt x="4189" y="5265"/>
                </a:cubicBezTo>
                <a:cubicBezTo>
                  <a:pt x="4144" y="5320"/>
                  <a:pt x="4098" y="5375"/>
                  <a:pt x="4052" y="5429"/>
                </a:cubicBezTo>
                <a:cubicBezTo>
                  <a:pt x="4064" y="5340"/>
                  <a:pt x="4064" y="5248"/>
                  <a:pt x="4069" y="5158"/>
                </a:cubicBezTo>
                <a:cubicBezTo>
                  <a:pt x="4075" y="5037"/>
                  <a:pt x="4084" y="4917"/>
                  <a:pt x="4085" y="4796"/>
                </a:cubicBezTo>
                <a:cubicBezTo>
                  <a:pt x="4128" y="4744"/>
                  <a:pt x="4171" y="4693"/>
                  <a:pt x="4213" y="4641"/>
                </a:cubicBezTo>
                <a:close/>
                <a:moveTo>
                  <a:pt x="4028" y="4866"/>
                </a:moveTo>
                <a:lnTo>
                  <a:pt x="4028" y="4866"/>
                </a:lnTo>
                <a:cubicBezTo>
                  <a:pt x="4022" y="4963"/>
                  <a:pt x="4020" y="5061"/>
                  <a:pt x="4016" y="5158"/>
                </a:cubicBezTo>
                <a:cubicBezTo>
                  <a:pt x="4011" y="5264"/>
                  <a:pt x="4001" y="5373"/>
                  <a:pt x="4011" y="5480"/>
                </a:cubicBezTo>
                <a:cubicBezTo>
                  <a:pt x="3953" y="5550"/>
                  <a:pt x="3895" y="5619"/>
                  <a:pt x="3837" y="5689"/>
                </a:cubicBezTo>
                <a:cubicBezTo>
                  <a:pt x="3857" y="5480"/>
                  <a:pt x="3878" y="5265"/>
                  <a:pt x="3871" y="5058"/>
                </a:cubicBezTo>
                <a:cubicBezTo>
                  <a:pt x="3896" y="5028"/>
                  <a:pt x="3919" y="4998"/>
                  <a:pt x="3944" y="4968"/>
                </a:cubicBezTo>
                <a:cubicBezTo>
                  <a:pt x="3972" y="4934"/>
                  <a:pt x="4000" y="4900"/>
                  <a:pt x="4028" y="4866"/>
                </a:cubicBezTo>
                <a:close/>
                <a:moveTo>
                  <a:pt x="3819" y="5123"/>
                </a:moveTo>
                <a:lnTo>
                  <a:pt x="3819" y="5123"/>
                </a:lnTo>
                <a:cubicBezTo>
                  <a:pt x="3795" y="5328"/>
                  <a:pt x="3794" y="5541"/>
                  <a:pt x="3789" y="5746"/>
                </a:cubicBezTo>
                <a:cubicBezTo>
                  <a:pt x="3730" y="5819"/>
                  <a:pt x="3671" y="5890"/>
                  <a:pt x="3611" y="5963"/>
                </a:cubicBezTo>
                <a:cubicBezTo>
                  <a:pt x="3643" y="5743"/>
                  <a:pt x="3670" y="5519"/>
                  <a:pt x="3678" y="5299"/>
                </a:cubicBezTo>
                <a:cubicBezTo>
                  <a:pt x="3725" y="5240"/>
                  <a:pt x="3772" y="5182"/>
                  <a:pt x="3819" y="5123"/>
                </a:cubicBezTo>
                <a:close/>
                <a:moveTo>
                  <a:pt x="3615" y="5378"/>
                </a:moveTo>
                <a:lnTo>
                  <a:pt x="3615" y="5378"/>
                </a:lnTo>
                <a:cubicBezTo>
                  <a:pt x="3585" y="5592"/>
                  <a:pt x="3570" y="5811"/>
                  <a:pt x="3559" y="6025"/>
                </a:cubicBezTo>
                <a:cubicBezTo>
                  <a:pt x="3508" y="6087"/>
                  <a:pt x="3457" y="6149"/>
                  <a:pt x="3405" y="6211"/>
                </a:cubicBezTo>
                <a:cubicBezTo>
                  <a:pt x="3435" y="6013"/>
                  <a:pt x="3456" y="5801"/>
                  <a:pt x="3430" y="5611"/>
                </a:cubicBezTo>
                <a:cubicBezTo>
                  <a:pt x="3492" y="5533"/>
                  <a:pt x="3554" y="5456"/>
                  <a:pt x="3615" y="5378"/>
                </a:cubicBezTo>
                <a:close/>
                <a:moveTo>
                  <a:pt x="3385" y="5669"/>
                </a:moveTo>
                <a:lnTo>
                  <a:pt x="3385" y="5669"/>
                </a:lnTo>
                <a:cubicBezTo>
                  <a:pt x="3359" y="5869"/>
                  <a:pt x="3359" y="6079"/>
                  <a:pt x="3348" y="6281"/>
                </a:cubicBezTo>
                <a:cubicBezTo>
                  <a:pt x="3296" y="6344"/>
                  <a:pt x="3244" y="6407"/>
                  <a:pt x="3192" y="6470"/>
                </a:cubicBezTo>
                <a:cubicBezTo>
                  <a:pt x="3207" y="6276"/>
                  <a:pt x="3223" y="6076"/>
                  <a:pt x="3216" y="5884"/>
                </a:cubicBezTo>
                <a:cubicBezTo>
                  <a:pt x="3272" y="5812"/>
                  <a:pt x="3328" y="5741"/>
                  <a:pt x="3385" y="5669"/>
                </a:cubicBezTo>
                <a:close/>
                <a:moveTo>
                  <a:pt x="3169" y="5943"/>
                </a:moveTo>
                <a:lnTo>
                  <a:pt x="3169" y="5943"/>
                </a:lnTo>
                <a:cubicBezTo>
                  <a:pt x="3143" y="6131"/>
                  <a:pt x="3144" y="6332"/>
                  <a:pt x="3149" y="6522"/>
                </a:cubicBezTo>
                <a:cubicBezTo>
                  <a:pt x="3106" y="6576"/>
                  <a:pt x="3061" y="6630"/>
                  <a:pt x="3017" y="6683"/>
                </a:cubicBezTo>
                <a:cubicBezTo>
                  <a:pt x="3031" y="6499"/>
                  <a:pt x="3042" y="6310"/>
                  <a:pt x="3028" y="6129"/>
                </a:cubicBezTo>
                <a:cubicBezTo>
                  <a:pt x="3028" y="6128"/>
                  <a:pt x="3026" y="6127"/>
                  <a:pt x="3025" y="6125"/>
                </a:cubicBezTo>
                <a:cubicBezTo>
                  <a:pt x="3073" y="6064"/>
                  <a:pt x="3121" y="6003"/>
                  <a:pt x="3169" y="5943"/>
                </a:cubicBezTo>
                <a:close/>
                <a:moveTo>
                  <a:pt x="2990" y="6170"/>
                </a:moveTo>
                <a:lnTo>
                  <a:pt x="2990" y="6170"/>
                </a:lnTo>
                <a:cubicBezTo>
                  <a:pt x="2967" y="6358"/>
                  <a:pt x="2967" y="6553"/>
                  <a:pt x="2968" y="6744"/>
                </a:cubicBezTo>
                <a:cubicBezTo>
                  <a:pt x="2900" y="6829"/>
                  <a:pt x="2831" y="6913"/>
                  <a:pt x="2763" y="6996"/>
                </a:cubicBezTo>
                <a:cubicBezTo>
                  <a:pt x="2782" y="6800"/>
                  <a:pt x="2804" y="6600"/>
                  <a:pt x="2806" y="6404"/>
                </a:cubicBezTo>
                <a:cubicBezTo>
                  <a:pt x="2867" y="6327"/>
                  <a:pt x="2928" y="6248"/>
                  <a:pt x="2990" y="6170"/>
                </a:cubicBezTo>
                <a:close/>
                <a:moveTo>
                  <a:pt x="2755" y="6470"/>
                </a:moveTo>
                <a:lnTo>
                  <a:pt x="2755" y="6470"/>
                </a:lnTo>
                <a:cubicBezTo>
                  <a:pt x="2729" y="6655"/>
                  <a:pt x="2728" y="6850"/>
                  <a:pt x="2730" y="7036"/>
                </a:cubicBezTo>
                <a:cubicBezTo>
                  <a:pt x="2687" y="7090"/>
                  <a:pt x="2643" y="7143"/>
                  <a:pt x="2599" y="7197"/>
                </a:cubicBezTo>
                <a:cubicBezTo>
                  <a:pt x="2605" y="7016"/>
                  <a:pt x="2612" y="6833"/>
                  <a:pt x="2611" y="6652"/>
                </a:cubicBezTo>
                <a:cubicBezTo>
                  <a:pt x="2659" y="6591"/>
                  <a:pt x="2707" y="6531"/>
                  <a:pt x="2755" y="6470"/>
                </a:cubicBezTo>
                <a:close/>
                <a:moveTo>
                  <a:pt x="2573" y="6700"/>
                </a:moveTo>
                <a:lnTo>
                  <a:pt x="2573" y="6700"/>
                </a:lnTo>
                <a:cubicBezTo>
                  <a:pt x="2557" y="6876"/>
                  <a:pt x="2558" y="7057"/>
                  <a:pt x="2570" y="7235"/>
                </a:cubicBezTo>
                <a:cubicBezTo>
                  <a:pt x="2514" y="7305"/>
                  <a:pt x="2457" y="7374"/>
                  <a:pt x="2401" y="7443"/>
                </a:cubicBezTo>
                <a:cubicBezTo>
                  <a:pt x="2416" y="7257"/>
                  <a:pt x="2432" y="7068"/>
                  <a:pt x="2430" y="6881"/>
                </a:cubicBezTo>
                <a:cubicBezTo>
                  <a:pt x="2478" y="6821"/>
                  <a:pt x="2526" y="6761"/>
                  <a:pt x="2573" y="6700"/>
                </a:cubicBezTo>
                <a:close/>
                <a:moveTo>
                  <a:pt x="2391" y="6930"/>
                </a:moveTo>
                <a:lnTo>
                  <a:pt x="2391" y="6930"/>
                </a:lnTo>
                <a:cubicBezTo>
                  <a:pt x="2372" y="7116"/>
                  <a:pt x="2368" y="7305"/>
                  <a:pt x="2363" y="7491"/>
                </a:cubicBezTo>
                <a:cubicBezTo>
                  <a:pt x="2321" y="7543"/>
                  <a:pt x="2279" y="7595"/>
                  <a:pt x="2237" y="7648"/>
                </a:cubicBezTo>
                <a:cubicBezTo>
                  <a:pt x="2241" y="7469"/>
                  <a:pt x="2247" y="7290"/>
                  <a:pt x="2246" y="7112"/>
                </a:cubicBezTo>
                <a:cubicBezTo>
                  <a:pt x="2295" y="7051"/>
                  <a:pt x="2343" y="6990"/>
                  <a:pt x="2391" y="6930"/>
                </a:cubicBezTo>
                <a:close/>
                <a:moveTo>
                  <a:pt x="2205" y="7163"/>
                </a:moveTo>
                <a:lnTo>
                  <a:pt x="2205" y="7163"/>
                </a:lnTo>
                <a:cubicBezTo>
                  <a:pt x="2190" y="7337"/>
                  <a:pt x="2192" y="7516"/>
                  <a:pt x="2204" y="7690"/>
                </a:cubicBezTo>
                <a:cubicBezTo>
                  <a:pt x="2151" y="7755"/>
                  <a:pt x="2098" y="7821"/>
                  <a:pt x="2047" y="7887"/>
                </a:cubicBezTo>
                <a:cubicBezTo>
                  <a:pt x="2061" y="7701"/>
                  <a:pt x="2074" y="7512"/>
                  <a:pt x="2074" y="7326"/>
                </a:cubicBezTo>
                <a:cubicBezTo>
                  <a:pt x="2118" y="7272"/>
                  <a:pt x="2161" y="7217"/>
                  <a:pt x="2205" y="7163"/>
                </a:cubicBezTo>
                <a:close/>
                <a:moveTo>
                  <a:pt x="6261" y="1575"/>
                </a:moveTo>
                <a:cubicBezTo>
                  <a:pt x="6348" y="1625"/>
                  <a:pt x="6433" y="1673"/>
                  <a:pt x="6515" y="1725"/>
                </a:cubicBezTo>
                <a:cubicBezTo>
                  <a:pt x="6506" y="1727"/>
                  <a:pt x="6499" y="1731"/>
                  <a:pt x="6492" y="1740"/>
                </a:cubicBezTo>
                <a:cubicBezTo>
                  <a:pt x="5577" y="2784"/>
                  <a:pt x="4701" y="3864"/>
                  <a:pt x="3826" y="4940"/>
                </a:cubicBezTo>
                <a:cubicBezTo>
                  <a:pt x="3006" y="5948"/>
                  <a:pt x="2137" y="6949"/>
                  <a:pt x="1406" y="8025"/>
                </a:cubicBezTo>
                <a:cubicBezTo>
                  <a:pt x="1392" y="7966"/>
                  <a:pt x="1351" y="7906"/>
                  <a:pt x="1313" y="7870"/>
                </a:cubicBezTo>
                <a:cubicBezTo>
                  <a:pt x="1272" y="7830"/>
                  <a:pt x="1218" y="7798"/>
                  <a:pt x="1160" y="7785"/>
                </a:cubicBezTo>
                <a:cubicBezTo>
                  <a:pt x="1170" y="7762"/>
                  <a:pt x="1181" y="7739"/>
                  <a:pt x="1191" y="7717"/>
                </a:cubicBezTo>
                <a:cubicBezTo>
                  <a:pt x="1571" y="7292"/>
                  <a:pt x="1878" y="6784"/>
                  <a:pt x="2220" y="6332"/>
                </a:cubicBezTo>
                <a:cubicBezTo>
                  <a:pt x="2660" y="5751"/>
                  <a:pt x="3111" y="5180"/>
                  <a:pt x="3574" y="4618"/>
                </a:cubicBezTo>
                <a:cubicBezTo>
                  <a:pt x="4435" y="3571"/>
                  <a:pt x="5357" y="2583"/>
                  <a:pt x="6261" y="1575"/>
                </a:cubicBezTo>
                <a:close/>
                <a:moveTo>
                  <a:pt x="2034" y="7374"/>
                </a:moveTo>
                <a:lnTo>
                  <a:pt x="2034" y="7374"/>
                </a:lnTo>
                <a:cubicBezTo>
                  <a:pt x="2019" y="7558"/>
                  <a:pt x="2016" y="7744"/>
                  <a:pt x="2014" y="7927"/>
                </a:cubicBezTo>
                <a:cubicBezTo>
                  <a:pt x="1975" y="7978"/>
                  <a:pt x="1935" y="8028"/>
                  <a:pt x="1895" y="8078"/>
                </a:cubicBezTo>
                <a:cubicBezTo>
                  <a:pt x="1909" y="7892"/>
                  <a:pt x="1924" y="7702"/>
                  <a:pt x="1917" y="7517"/>
                </a:cubicBezTo>
                <a:cubicBezTo>
                  <a:pt x="1957" y="7470"/>
                  <a:pt x="1995" y="7422"/>
                  <a:pt x="2034" y="7374"/>
                </a:cubicBezTo>
                <a:close/>
                <a:moveTo>
                  <a:pt x="1608" y="7884"/>
                </a:moveTo>
                <a:lnTo>
                  <a:pt x="1608" y="7884"/>
                </a:lnTo>
                <a:cubicBezTo>
                  <a:pt x="1596" y="7960"/>
                  <a:pt x="1594" y="8039"/>
                  <a:pt x="1598" y="8116"/>
                </a:cubicBezTo>
                <a:cubicBezTo>
                  <a:pt x="1560" y="8091"/>
                  <a:pt x="1517" y="8080"/>
                  <a:pt x="1474" y="8080"/>
                </a:cubicBezTo>
                <a:cubicBezTo>
                  <a:pt x="1461" y="8080"/>
                  <a:pt x="1449" y="8081"/>
                  <a:pt x="1436" y="8083"/>
                </a:cubicBezTo>
                <a:cubicBezTo>
                  <a:pt x="1495" y="8017"/>
                  <a:pt x="1551" y="7951"/>
                  <a:pt x="1608" y="7884"/>
                </a:cubicBezTo>
                <a:close/>
                <a:moveTo>
                  <a:pt x="1882" y="7560"/>
                </a:moveTo>
                <a:cubicBezTo>
                  <a:pt x="1862" y="7746"/>
                  <a:pt x="1862" y="7936"/>
                  <a:pt x="1861" y="8122"/>
                </a:cubicBezTo>
                <a:cubicBezTo>
                  <a:pt x="1827" y="8165"/>
                  <a:pt x="1792" y="8207"/>
                  <a:pt x="1759" y="8251"/>
                </a:cubicBezTo>
                <a:cubicBezTo>
                  <a:pt x="1761" y="8052"/>
                  <a:pt x="1783" y="7860"/>
                  <a:pt x="1803" y="7662"/>
                </a:cubicBezTo>
                <a:cubicBezTo>
                  <a:pt x="1803" y="7660"/>
                  <a:pt x="1802" y="7658"/>
                  <a:pt x="1801" y="7656"/>
                </a:cubicBezTo>
                <a:cubicBezTo>
                  <a:pt x="1828" y="7625"/>
                  <a:pt x="1854" y="7593"/>
                  <a:pt x="1882" y="7560"/>
                </a:cubicBezTo>
                <a:close/>
                <a:moveTo>
                  <a:pt x="1762" y="7704"/>
                </a:moveTo>
                <a:lnTo>
                  <a:pt x="1762" y="7704"/>
                </a:lnTo>
                <a:cubicBezTo>
                  <a:pt x="1725" y="7885"/>
                  <a:pt x="1721" y="8079"/>
                  <a:pt x="1733" y="8262"/>
                </a:cubicBezTo>
                <a:cubicBezTo>
                  <a:pt x="1733" y="8269"/>
                  <a:pt x="1737" y="8272"/>
                  <a:pt x="1741" y="8274"/>
                </a:cubicBezTo>
                <a:cubicBezTo>
                  <a:pt x="1732" y="8285"/>
                  <a:pt x="1723" y="8297"/>
                  <a:pt x="1714" y="8309"/>
                </a:cubicBezTo>
                <a:cubicBezTo>
                  <a:pt x="1708" y="8248"/>
                  <a:pt x="1680" y="8190"/>
                  <a:pt x="1635" y="8146"/>
                </a:cubicBezTo>
                <a:cubicBezTo>
                  <a:pt x="1636" y="8047"/>
                  <a:pt x="1641" y="7947"/>
                  <a:pt x="1640" y="7849"/>
                </a:cubicBezTo>
                <a:cubicBezTo>
                  <a:pt x="1681" y="7801"/>
                  <a:pt x="1721" y="7752"/>
                  <a:pt x="1762" y="7704"/>
                </a:cubicBezTo>
                <a:close/>
                <a:moveTo>
                  <a:pt x="6955" y="2103"/>
                </a:moveTo>
                <a:cubicBezTo>
                  <a:pt x="7024" y="2178"/>
                  <a:pt x="7091" y="2256"/>
                  <a:pt x="7160" y="2330"/>
                </a:cubicBezTo>
                <a:cubicBezTo>
                  <a:pt x="6329" y="3444"/>
                  <a:pt x="5473" y="4539"/>
                  <a:pt x="4593" y="5613"/>
                </a:cubicBezTo>
                <a:cubicBezTo>
                  <a:pt x="3788" y="6596"/>
                  <a:pt x="2890" y="7524"/>
                  <a:pt x="2128" y="8539"/>
                </a:cubicBezTo>
                <a:cubicBezTo>
                  <a:pt x="2063" y="8419"/>
                  <a:pt x="1921" y="8360"/>
                  <a:pt x="1783" y="8360"/>
                </a:cubicBezTo>
                <a:cubicBezTo>
                  <a:pt x="1779" y="8360"/>
                  <a:pt x="1775" y="8360"/>
                  <a:pt x="1772" y="8360"/>
                </a:cubicBezTo>
                <a:cubicBezTo>
                  <a:pt x="3415" y="6484"/>
                  <a:pt x="4940" y="4504"/>
                  <a:pt x="6544" y="2593"/>
                </a:cubicBezTo>
                <a:cubicBezTo>
                  <a:pt x="6548" y="2591"/>
                  <a:pt x="6551" y="2587"/>
                  <a:pt x="6553" y="2583"/>
                </a:cubicBezTo>
                <a:cubicBezTo>
                  <a:pt x="6684" y="2426"/>
                  <a:pt x="6815" y="2270"/>
                  <a:pt x="6947" y="2115"/>
                </a:cubicBezTo>
                <a:cubicBezTo>
                  <a:pt x="6950" y="2111"/>
                  <a:pt x="6953" y="2107"/>
                  <a:pt x="6955" y="2103"/>
                </a:cubicBezTo>
                <a:close/>
                <a:moveTo>
                  <a:pt x="1104" y="7909"/>
                </a:moveTo>
                <a:cubicBezTo>
                  <a:pt x="1148" y="7918"/>
                  <a:pt x="1188" y="7937"/>
                  <a:pt x="1222" y="7972"/>
                </a:cubicBezTo>
                <a:cubicBezTo>
                  <a:pt x="1269" y="8021"/>
                  <a:pt x="1266" y="8082"/>
                  <a:pt x="1300" y="8136"/>
                </a:cubicBezTo>
                <a:cubicBezTo>
                  <a:pt x="1304" y="8141"/>
                  <a:pt x="1308" y="8144"/>
                  <a:pt x="1312" y="8147"/>
                </a:cubicBezTo>
                <a:cubicBezTo>
                  <a:pt x="1294" y="8171"/>
                  <a:pt x="1312" y="8208"/>
                  <a:pt x="1341" y="8208"/>
                </a:cubicBezTo>
                <a:cubicBezTo>
                  <a:pt x="1345" y="8208"/>
                  <a:pt x="1348" y="8208"/>
                  <a:pt x="1352" y="8207"/>
                </a:cubicBezTo>
                <a:cubicBezTo>
                  <a:pt x="1374" y="8200"/>
                  <a:pt x="1396" y="8196"/>
                  <a:pt x="1417" y="8196"/>
                </a:cubicBezTo>
                <a:cubicBezTo>
                  <a:pt x="1511" y="8196"/>
                  <a:pt x="1592" y="8263"/>
                  <a:pt x="1559" y="8372"/>
                </a:cubicBezTo>
                <a:cubicBezTo>
                  <a:pt x="1551" y="8400"/>
                  <a:pt x="1559" y="8424"/>
                  <a:pt x="1574" y="8440"/>
                </a:cubicBezTo>
                <a:cubicBezTo>
                  <a:pt x="1575" y="8467"/>
                  <a:pt x="1600" y="8497"/>
                  <a:pt x="1632" y="8497"/>
                </a:cubicBezTo>
                <a:cubicBezTo>
                  <a:pt x="1635" y="8497"/>
                  <a:pt x="1639" y="8496"/>
                  <a:pt x="1642" y="8496"/>
                </a:cubicBezTo>
                <a:cubicBezTo>
                  <a:pt x="1667" y="8491"/>
                  <a:pt x="1691" y="8488"/>
                  <a:pt x="1716" y="8488"/>
                </a:cubicBezTo>
                <a:cubicBezTo>
                  <a:pt x="1765" y="8488"/>
                  <a:pt x="1814" y="8498"/>
                  <a:pt x="1861" y="8518"/>
                </a:cubicBezTo>
                <a:cubicBezTo>
                  <a:pt x="1924" y="8545"/>
                  <a:pt x="1963" y="8588"/>
                  <a:pt x="2009" y="8632"/>
                </a:cubicBezTo>
                <a:cubicBezTo>
                  <a:pt x="1599" y="8805"/>
                  <a:pt x="1207" y="9052"/>
                  <a:pt x="828" y="9314"/>
                </a:cubicBezTo>
                <a:cubicBezTo>
                  <a:pt x="801" y="9257"/>
                  <a:pt x="732" y="9212"/>
                  <a:pt x="683" y="9186"/>
                </a:cubicBezTo>
                <a:cubicBezTo>
                  <a:pt x="629" y="9159"/>
                  <a:pt x="571" y="9142"/>
                  <a:pt x="512" y="9137"/>
                </a:cubicBezTo>
                <a:cubicBezTo>
                  <a:pt x="712" y="8729"/>
                  <a:pt x="917" y="8322"/>
                  <a:pt x="1104" y="7909"/>
                </a:cubicBezTo>
                <a:close/>
                <a:moveTo>
                  <a:pt x="7401" y="0"/>
                </a:moveTo>
                <a:cubicBezTo>
                  <a:pt x="7391" y="0"/>
                  <a:pt x="7381" y="3"/>
                  <a:pt x="7371" y="10"/>
                </a:cubicBezTo>
                <a:cubicBezTo>
                  <a:pt x="7359" y="13"/>
                  <a:pt x="7350" y="21"/>
                  <a:pt x="7345" y="31"/>
                </a:cubicBezTo>
                <a:cubicBezTo>
                  <a:pt x="7243" y="121"/>
                  <a:pt x="7167" y="251"/>
                  <a:pt x="7087" y="359"/>
                </a:cubicBezTo>
                <a:cubicBezTo>
                  <a:pt x="7037" y="427"/>
                  <a:pt x="6910" y="540"/>
                  <a:pt x="6942" y="634"/>
                </a:cubicBezTo>
                <a:cubicBezTo>
                  <a:pt x="6944" y="637"/>
                  <a:pt x="6946" y="641"/>
                  <a:pt x="6947" y="644"/>
                </a:cubicBezTo>
                <a:cubicBezTo>
                  <a:pt x="6924" y="642"/>
                  <a:pt x="6902" y="641"/>
                  <a:pt x="6879" y="641"/>
                </a:cubicBezTo>
                <a:cubicBezTo>
                  <a:pt x="6699" y="641"/>
                  <a:pt x="6556" y="721"/>
                  <a:pt x="6524" y="950"/>
                </a:cubicBezTo>
                <a:cubicBezTo>
                  <a:pt x="6524" y="953"/>
                  <a:pt x="6524" y="954"/>
                  <a:pt x="6525" y="957"/>
                </a:cubicBezTo>
                <a:cubicBezTo>
                  <a:pt x="6394" y="974"/>
                  <a:pt x="6284" y="1046"/>
                  <a:pt x="6224" y="1211"/>
                </a:cubicBezTo>
                <a:cubicBezTo>
                  <a:pt x="6222" y="1213"/>
                  <a:pt x="6223" y="1215"/>
                  <a:pt x="6222" y="1218"/>
                </a:cubicBezTo>
                <a:cubicBezTo>
                  <a:pt x="6031" y="1292"/>
                  <a:pt x="5921" y="1480"/>
                  <a:pt x="5963" y="1696"/>
                </a:cubicBezTo>
                <a:cubicBezTo>
                  <a:pt x="5964" y="1703"/>
                  <a:pt x="5968" y="1708"/>
                  <a:pt x="5971" y="1713"/>
                </a:cubicBezTo>
                <a:cubicBezTo>
                  <a:pt x="5077" y="2616"/>
                  <a:pt x="4249" y="3595"/>
                  <a:pt x="3446" y="4577"/>
                </a:cubicBezTo>
                <a:cubicBezTo>
                  <a:pt x="3044" y="5069"/>
                  <a:pt x="2649" y="5570"/>
                  <a:pt x="2264" y="6076"/>
                </a:cubicBezTo>
                <a:cubicBezTo>
                  <a:pt x="1870" y="6595"/>
                  <a:pt x="1400" y="7127"/>
                  <a:pt x="1093" y="7708"/>
                </a:cubicBezTo>
                <a:cubicBezTo>
                  <a:pt x="1075" y="7734"/>
                  <a:pt x="1058" y="7762"/>
                  <a:pt x="1041" y="7788"/>
                </a:cubicBezTo>
                <a:lnTo>
                  <a:pt x="1040" y="7788"/>
                </a:lnTo>
                <a:cubicBezTo>
                  <a:pt x="1010" y="7799"/>
                  <a:pt x="1000" y="7824"/>
                  <a:pt x="1001" y="7849"/>
                </a:cubicBezTo>
                <a:cubicBezTo>
                  <a:pt x="593" y="8482"/>
                  <a:pt x="288" y="9215"/>
                  <a:pt x="16" y="9904"/>
                </a:cubicBezTo>
                <a:cubicBezTo>
                  <a:pt x="0" y="9944"/>
                  <a:pt x="41" y="9987"/>
                  <a:pt x="80" y="9987"/>
                </a:cubicBezTo>
                <a:cubicBezTo>
                  <a:pt x="90" y="9987"/>
                  <a:pt x="101" y="9983"/>
                  <a:pt x="110" y="9976"/>
                </a:cubicBezTo>
                <a:cubicBezTo>
                  <a:pt x="431" y="9736"/>
                  <a:pt x="767" y="9513"/>
                  <a:pt x="1105" y="9300"/>
                </a:cubicBezTo>
                <a:cubicBezTo>
                  <a:pt x="1442" y="9087"/>
                  <a:pt x="1813" y="8910"/>
                  <a:pt x="2134" y="8675"/>
                </a:cubicBezTo>
                <a:cubicBezTo>
                  <a:pt x="2150" y="8664"/>
                  <a:pt x="2155" y="8645"/>
                  <a:pt x="2152" y="8627"/>
                </a:cubicBezTo>
                <a:cubicBezTo>
                  <a:pt x="2632" y="8175"/>
                  <a:pt x="3053" y="7656"/>
                  <a:pt x="3482" y="7158"/>
                </a:cubicBezTo>
                <a:cubicBezTo>
                  <a:pt x="3933" y="6635"/>
                  <a:pt x="4377" y="6105"/>
                  <a:pt x="4815" y="5571"/>
                </a:cubicBezTo>
                <a:cubicBezTo>
                  <a:pt x="5591" y="4628"/>
                  <a:pt x="6345" y="3667"/>
                  <a:pt x="7084" y="2694"/>
                </a:cubicBezTo>
                <a:cubicBezTo>
                  <a:pt x="7137" y="2714"/>
                  <a:pt x="7192" y="2723"/>
                  <a:pt x="7246" y="2723"/>
                </a:cubicBezTo>
                <a:cubicBezTo>
                  <a:pt x="7425" y="2723"/>
                  <a:pt x="7589" y="2617"/>
                  <a:pt x="7631" y="2415"/>
                </a:cubicBezTo>
                <a:cubicBezTo>
                  <a:pt x="7641" y="2373"/>
                  <a:pt x="7642" y="2332"/>
                  <a:pt x="7638" y="2291"/>
                </a:cubicBezTo>
                <a:lnTo>
                  <a:pt x="7639" y="2291"/>
                </a:lnTo>
                <a:cubicBezTo>
                  <a:pt x="7811" y="2270"/>
                  <a:pt x="7883" y="2193"/>
                  <a:pt x="7894" y="2092"/>
                </a:cubicBezTo>
                <a:cubicBezTo>
                  <a:pt x="7895" y="2092"/>
                  <a:pt x="7896" y="2092"/>
                  <a:pt x="7897" y="2092"/>
                </a:cubicBezTo>
                <a:cubicBezTo>
                  <a:pt x="7898" y="2092"/>
                  <a:pt x="7898" y="2092"/>
                  <a:pt x="7898" y="2092"/>
                </a:cubicBezTo>
                <a:cubicBezTo>
                  <a:pt x="8268" y="2022"/>
                  <a:pt x="8237" y="1724"/>
                  <a:pt x="8099" y="1450"/>
                </a:cubicBezTo>
                <a:cubicBezTo>
                  <a:pt x="8246" y="1290"/>
                  <a:pt x="8413" y="1116"/>
                  <a:pt x="8513" y="925"/>
                </a:cubicBezTo>
                <a:cubicBezTo>
                  <a:pt x="8518" y="915"/>
                  <a:pt x="8520" y="905"/>
                  <a:pt x="8520" y="896"/>
                </a:cubicBezTo>
                <a:cubicBezTo>
                  <a:pt x="8552" y="886"/>
                  <a:pt x="8578" y="853"/>
                  <a:pt x="8571" y="812"/>
                </a:cubicBezTo>
                <a:cubicBezTo>
                  <a:pt x="8501" y="317"/>
                  <a:pt x="7874" y="43"/>
                  <a:pt x="7429" y="10"/>
                </a:cubicBezTo>
                <a:cubicBezTo>
                  <a:pt x="7421" y="4"/>
                  <a:pt x="7411" y="0"/>
                  <a:pt x="74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txBox="1"/>
          <p:nvPr>
            <p:ph hasCustomPrompt="1" idx="9" type="title"/>
          </p:nvPr>
        </p:nvSpPr>
        <p:spPr>
          <a:xfrm>
            <a:off x="1145525" y="1751831"/>
            <a:ext cx="916800" cy="583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2pPr>
            <a:lvl3pPr lvl="2"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3pPr>
            <a:lvl4pPr lvl="3"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4pPr>
            <a:lvl5pPr lvl="4"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5pPr>
            <a:lvl6pPr lvl="5"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6pPr>
            <a:lvl7pPr lvl="6"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7pPr>
            <a:lvl8pPr lvl="7"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8pPr>
            <a:lvl9pPr lvl="8"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9pPr>
          </a:lstStyle>
          <a:p>
            <a:r>
              <a:t>xx%</a:t>
            </a:r>
          </a:p>
        </p:txBody>
      </p:sp>
      <p:sp>
        <p:nvSpPr>
          <p:cNvPr id="229" name="Google Shape;229;p16"/>
          <p:cNvSpPr txBox="1"/>
          <p:nvPr>
            <p:ph hasCustomPrompt="1" idx="13" type="title"/>
          </p:nvPr>
        </p:nvSpPr>
        <p:spPr>
          <a:xfrm>
            <a:off x="4616600" y="1751831"/>
            <a:ext cx="916800" cy="583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2pPr>
            <a:lvl3pPr lvl="2"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3pPr>
            <a:lvl4pPr lvl="3"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4pPr>
            <a:lvl5pPr lvl="4"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5pPr>
            <a:lvl6pPr lvl="5"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6pPr>
            <a:lvl7pPr lvl="6"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7pPr>
            <a:lvl8pPr lvl="7"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8pPr>
            <a:lvl9pPr lvl="8"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9pPr>
          </a:lstStyle>
          <a:p>
            <a:r>
              <a:t>xx%</a:t>
            </a:r>
          </a:p>
        </p:txBody>
      </p:sp>
      <p:sp>
        <p:nvSpPr>
          <p:cNvPr id="230" name="Google Shape;230;p16"/>
          <p:cNvSpPr txBox="1"/>
          <p:nvPr>
            <p:ph hasCustomPrompt="1" idx="14" type="title"/>
          </p:nvPr>
        </p:nvSpPr>
        <p:spPr>
          <a:xfrm>
            <a:off x="1145525" y="3223656"/>
            <a:ext cx="916800" cy="583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2pPr>
            <a:lvl3pPr lvl="2"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3pPr>
            <a:lvl4pPr lvl="3"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4pPr>
            <a:lvl5pPr lvl="4"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5pPr>
            <a:lvl6pPr lvl="5"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6pPr>
            <a:lvl7pPr lvl="6"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7pPr>
            <a:lvl8pPr lvl="7"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8pPr>
            <a:lvl9pPr lvl="8"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9pPr>
          </a:lstStyle>
          <a:p>
            <a:r>
              <a:t>xx%</a:t>
            </a:r>
          </a:p>
        </p:txBody>
      </p:sp>
      <p:sp>
        <p:nvSpPr>
          <p:cNvPr id="231" name="Google Shape;231;p16"/>
          <p:cNvSpPr txBox="1"/>
          <p:nvPr>
            <p:ph hasCustomPrompt="1" idx="15" type="title"/>
          </p:nvPr>
        </p:nvSpPr>
        <p:spPr>
          <a:xfrm>
            <a:off x="4616600" y="3223656"/>
            <a:ext cx="916800" cy="5835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lt1"/>
              </a:buClr>
              <a:buSzPts val="3000"/>
              <a:buNone/>
              <a:defRPr sz="3000">
                <a:solidFill>
                  <a:schemeClr val="lt1"/>
                </a:solidFill>
              </a:defRPr>
            </a:lvl1pPr>
            <a:lvl2pPr lvl="1"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2pPr>
            <a:lvl3pPr lvl="2"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3pPr>
            <a:lvl4pPr lvl="3"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4pPr>
            <a:lvl5pPr lvl="4"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5pPr>
            <a:lvl6pPr lvl="5"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6pPr>
            <a:lvl7pPr lvl="6"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7pPr>
            <a:lvl8pPr lvl="7"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8pPr>
            <a:lvl9pPr lvl="8" rtl="0" algn="r">
              <a:spcBef>
                <a:spcPts val="0"/>
              </a:spcBef>
              <a:spcAft>
                <a:spcPts val="0"/>
              </a:spcAft>
              <a:buClr>
                <a:schemeClr val="lt1"/>
              </a:buClr>
              <a:buSzPts val="3000"/>
              <a:buFont typeface="Roboto"/>
              <a:buNone/>
              <a:defRPr b="1" sz="3000">
                <a:solidFill>
                  <a:schemeClr val="lt1"/>
                </a:solidFill>
                <a:latin typeface="Roboto"/>
                <a:ea typeface="Roboto"/>
                <a:cs typeface="Roboto"/>
                <a:sym typeface="Roboto"/>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4">
  <p:cSld name="CUSTOM_14">
    <p:spTree>
      <p:nvGrpSpPr>
        <p:cNvPr id="232" name="Shape 232"/>
        <p:cNvGrpSpPr/>
        <p:nvPr/>
      </p:nvGrpSpPr>
      <p:grpSpPr>
        <a:xfrm>
          <a:off x="0" y="0"/>
          <a:ext cx="0" cy="0"/>
          <a:chOff x="0" y="0"/>
          <a:chExt cx="0" cy="0"/>
        </a:xfrm>
      </p:grpSpPr>
      <p:sp>
        <p:nvSpPr>
          <p:cNvPr id="233" name="Google Shape;233;p17"/>
          <p:cNvSpPr txBox="1"/>
          <p:nvPr>
            <p:ph type="title"/>
          </p:nvPr>
        </p:nvSpPr>
        <p:spPr>
          <a:xfrm>
            <a:off x="713225" y="1340513"/>
            <a:ext cx="3879600" cy="8538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234" name="Google Shape;234;p17"/>
          <p:cNvSpPr txBox="1"/>
          <p:nvPr>
            <p:ph idx="1" type="subTitle"/>
          </p:nvPr>
        </p:nvSpPr>
        <p:spPr>
          <a:xfrm>
            <a:off x="724175" y="2662988"/>
            <a:ext cx="3847800" cy="11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35" name="Google Shape;235;p17"/>
          <p:cNvSpPr/>
          <p:nvPr/>
        </p:nvSpPr>
        <p:spPr>
          <a:xfrm flipH="1">
            <a:off x="7" y="4390329"/>
            <a:ext cx="734093" cy="753171"/>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7861175" y="332275"/>
            <a:ext cx="812990" cy="738257"/>
          </a:xfrm>
          <a:custGeom>
            <a:rect b="b" l="l" r="r" t="t"/>
            <a:pathLst>
              <a:path extrusionOk="0" h="5048" w="5559">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8010934" y="429092"/>
            <a:ext cx="825860" cy="756977"/>
          </a:xfrm>
          <a:custGeom>
            <a:rect b="b" l="l" r="r" t="t"/>
            <a:pathLst>
              <a:path extrusionOk="0" h="5176" w="5647">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5156723" y="1047026"/>
            <a:ext cx="3023870" cy="2761191"/>
          </a:xfrm>
          <a:custGeom>
            <a:rect b="b" l="l" r="r" t="t"/>
            <a:pathLst>
              <a:path extrusionOk="0" h="8546" w="9359">
                <a:moveTo>
                  <a:pt x="3496" y="0"/>
                </a:moveTo>
                <a:cubicBezTo>
                  <a:pt x="3487" y="0"/>
                  <a:pt x="3479" y="1"/>
                  <a:pt x="3470" y="2"/>
                </a:cubicBezTo>
                <a:cubicBezTo>
                  <a:pt x="3361" y="19"/>
                  <a:pt x="3255" y="43"/>
                  <a:pt x="3151" y="73"/>
                </a:cubicBezTo>
                <a:cubicBezTo>
                  <a:pt x="3144" y="74"/>
                  <a:pt x="3137" y="74"/>
                  <a:pt x="3130" y="76"/>
                </a:cubicBezTo>
                <a:cubicBezTo>
                  <a:pt x="3106" y="80"/>
                  <a:pt x="3089" y="86"/>
                  <a:pt x="3073" y="98"/>
                </a:cubicBezTo>
                <a:cubicBezTo>
                  <a:pt x="2313" y="341"/>
                  <a:pt x="1679" y="912"/>
                  <a:pt x="1203" y="1526"/>
                </a:cubicBezTo>
                <a:cubicBezTo>
                  <a:pt x="638" y="2254"/>
                  <a:pt x="270" y="3127"/>
                  <a:pt x="176" y="4038"/>
                </a:cubicBezTo>
                <a:cubicBezTo>
                  <a:pt x="0" y="5746"/>
                  <a:pt x="943" y="7549"/>
                  <a:pt x="2588" y="8228"/>
                </a:cubicBezTo>
                <a:cubicBezTo>
                  <a:pt x="3115" y="8446"/>
                  <a:pt x="3674" y="8546"/>
                  <a:pt x="4234" y="8546"/>
                </a:cubicBezTo>
                <a:cubicBezTo>
                  <a:pt x="5514" y="8546"/>
                  <a:pt x="6805" y="8026"/>
                  <a:pt x="7762" y="7210"/>
                </a:cubicBezTo>
                <a:cubicBezTo>
                  <a:pt x="8486" y="6595"/>
                  <a:pt x="9034" y="5765"/>
                  <a:pt x="9195" y="4830"/>
                </a:cubicBezTo>
                <a:cubicBezTo>
                  <a:pt x="9359" y="3863"/>
                  <a:pt x="9070" y="2946"/>
                  <a:pt x="8472" y="2175"/>
                </a:cubicBezTo>
                <a:cubicBezTo>
                  <a:pt x="7419" y="818"/>
                  <a:pt x="5684" y="14"/>
                  <a:pt x="3949" y="14"/>
                </a:cubicBezTo>
                <a:cubicBezTo>
                  <a:pt x="3890" y="14"/>
                  <a:pt x="3831" y="15"/>
                  <a:pt x="3772" y="17"/>
                </a:cubicBezTo>
                <a:cubicBezTo>
                  <a:pt x="3709" y="20"/>
                  <a:pt x="3646" y="26"/>
                  <a:pt x="3582" y="29"/>
                </a:cubicBezTo>
                <a:cubicBezTo>
                  <a:pt x="3559" y="12"/>
                  <a:pt x="3529" y="0"/>
                  <a:pt x="34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_1">
    <p:bg>
      <p:bgPr>
        <a:solidFill>
          <a:schemeClr val="dk2"/>
        </a:solidFill>
      </p:bgPr>
    </p:bg>
    <p:spTree>
      <p:nvGrpSpPr>
        <p:cNvPr id="239" name="Shape 239"/>
        <p:cNvGrpSpPr/>
        <p:nvPr/>
      </p:nvGrpSpPr>
      <p:grpSpPr>
        <a:xfrm>
          <a:off x="0" y="0"/>
          <a:ext cx="0" cy="0"/>
          <a:chOff x="0" y="0"/>
          <a:chExt cx="0" cy="0"/>
        </a:xfrm>
      </p:grpSpPr>
      <p:sp>
        <p:nvSpPr>
          <p:cNvPr id="240" name="Google Shape;240;p18"/>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grpSp>
        <p:nvGrpSpPr>
          <p:cNvPr id="241" name="Google Shape;241;p18"/>
          <p:cNvGrpSpPr/>
          <p:nvPr/>
        </p:nvGrpSpPr>
        <p:grpSpPr>
          <a:xfrm>
            <a:off x="8193097" y="423437"/>
            <a:ext cx="558693" cy="659180"/>
            <a:chOff x="317700" y="162913"/>
            <a:chExt cx="664399" cy="753177"/>
          </a:xfrm>
        </p:grpSpPr>
        <p:sp>
          <p:nvSpPr>
            <p:cNvPr id="242" name="Google Shape;242;p18"/>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8"/>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18"/>
          <p:cNvSpPr/>
          <p:nvPr/>
        </p:nvSpPr>
        <p:spPr>
          <a:xfrm>
            <a:off x="5905575" y="1325550"/>
            <a:ext cx="3238437" cy="3817951"/>
          </a:xfrm>
          <a:custGeom>
            <a:rect b="b" l="l" r="r" t="t"/>
            <a:pathLst>
              <a:path extrusionOk="0" h="29357" w="24901">
                <a:moveTo>
                  <a:pt x="24901" y="0"/>
                </a:moveTo>
                <a:cubicBezTo>
                  <a:pt x="11149" y="0"/>
                  <a:pt x="12968" y="20091"/>
                  <a:pt x="1" y="29357"/>
                </a:cubicBezTo>
                <a:lnTo>
                  <a:pt x="24901" y="29357"/>
                </a:lnTo>
                <a:lnTo>
                  <a:pt x="24901" y="0"/>
                </a:lnTo>
                <a:close/>
              </a:path>
            </a:pathLst>
          </a:custGeom>
          <a:solidFill>
            <a:schemeClr val="dk1">
              <a:alpha val="84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_1_1">
    <p:bg>
      <p:bgPr>
        <a:solidFill>
          <a:schemeClr val="accent6"/>
        </a:solidFill>
      </p:bgPr>
    </p:bg>
    <p:spTree>
      <p:nvGrpSpPr>
        <p:cNvPr id="245" name="Shape 245"/>
        <p:cNvGrpSpPr/>
        <p:nvPr/>
      </p:nvGrpSpPr>
      <p:grpSpPr>
        <a:xfrm>
          <a:off x="0" y="0"/>
          <a:ext cx="0" cy="0"/>
          <a:chOff x="0" y="0"/>
          <a:chExt cx="0" cy="0"/>
        </a:xfrm>
      </p:grpSpPr>
      <p:sp>
        <p:nvSpPr>
          <p:cNvPr id="246" name="Google Shape;246;p19"/>
          <p:cNvSpPr/>
          <p:nvPr/>
        </p:nvSpPr>
        <p:spPr>
          <a:xfrm>
            <a:off x="0" y="0"/>
            <a:ext cx="4362927" cy="5143640"/>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840990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_1_1">
    <p:bg>
      <p:bgPr>
        <a:solidFill>
          <a:schemeClr val="lt1"/>
        </a:solidFill>
      </p:bgPr>
    </p:bg>
    <p:spTree>
      <p:nvGrpSpPr>
        <p:cNvPr id="249" name="Shape 249"/>
        <p:cNvGrpSpPr/>
        <p:nvPr/>
      </p:nvGrpSpPr>
      <p:grpSpPr>
        <a:xfrm>
          <a:off x="0" y="0"/>
          <a:ext cx="0" cy="0"/>
          <a:chOff x="0" y="0"/>
          <a:chExt cx="0" cy="0"/>
        </a:xfrm>
      </p:grpSpPr>
      <p:sp>
        <p:nvSpPr>
          <p:cNvPr id="250" name="Google Shape;250;p20"/>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51" name="Google Shape;251;p20"/>
          <p:cNvSpPr/>
          <p:nvPr/>
        </p:nvSpPr>
        <p:spPr>
          <a:xfrm>
            <a:off x="0" y="3697975"/>
            <a:ext cx="1486461" cy="1445520"/>
          </a:xfrm>
          <a:custGeom>
            <a:rect b="b" l="l" r="r" t="t"/>
            <a:pathLst>
              <a:path extrusionOk="0" h="13558" w="13942">
                <a:moveTo>
                  <a:pt x="1" y="0"/>
                </a:moveTo>
                <a:lnTo>
                  <a:pt x="1" y="13558"/>
                </a:lnTo>
                <a:lnTo>
                  <a:pt x="13942" y="13558"/>
                </a:lnTo>
                <a:cubicBezTo>
                  <a:pt x="6819" y="178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0"/>
          <p:cNvSpPr/>
          <p:nvPr/>
        </p:nvSpPr>
        <p:spPr>
          <a:xfrm>
            <a:off x="317107" y="290021"/>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p:nvPr/>
        </p:nvSpPr>
        <p:spPr>
          <a:xfrm>
            <a:off x="168250" y="693133"/>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0"/>
          <p:cNvSpPr/>
          <p:nvPr/>
        </p:nvSpPr>
        <p:spPr>
          <a:xfrm>
            <a:off x="376470" y="283525"/>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0"/>
          <p:cNvSpPr/>
          <p:nvPr/>
        </p:nvSpPr>
        <p:spPr>
          <a:xfrm>
            <a:off x="226941" y="683388"/>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3"/>
          <p:cNvSpPr/>
          <p:nvPr/>
        </p:nvSpPr>
        <p:spPr>
          <a:xfrm>
            <a:off x="4767487" y="0"/>
            <a:ext cx="4376535" cy="5159605"/>
          </a:xfrm>
          <a:custGeom>
            <a:rect b="b" l="l" r="r" t="t"/>
            <a:pathLst>
              <a:path extrusionOk="0" h="36078" w="30603">
                <a:moveTo>
                  <a:pt x="30602" y="0"/>
                </a:moveTo>
                <a:cubicBezTo>
                  <a:pt x="13702" y="0"/>
                  <a:pt x="15937" y="24690"/>
                  <a:pt x="1" y="36078"/>
                </a:cubicBezTo>
                <a:lnTo>
                  <a:pt x="30602" y="36078"/>
                </a:lnTo>
                <a:lnTo>
                  <a:pt x="3060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txBox="1"/>
          <p:nvPr>
            <p:ph type="title"/>
          </p:nvPr>
        </p:nvSpPr>
        <p:spPr>
          <a:xfrm>
            <a:off x="1969075" y="2562950"/>
            <a:ext cx="5247300" cy="910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7" name="Google Shape;37;p3"/>
          <p:cNvSpPr/>
          <p:nvPr/>
        </p:nvSpPr>
        <p:spPr>
          <a:xfrm>
            <a:off x="679863" y="690661"/>
            <a:ext cx="746449" cy="677845"/>
          </a:xfrm>
          <a:custGeom>
            <a:rect b="b" l="l" r="r" t="t"/>
            <a:pathLst>
              <a:path extrusionOk="0" h="5048" w="5559">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817367" y="779555"/>
            <a:ext cx="758265" cy="695033"/>
          </a:xfrm>
          <a:custGeom>
            <a:rect b="b" l="l" r="r" t="t"/>
            <a:pathLst>
              <a:path extrusionOk="0" h="5176" w="5647">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rot="922339">
            <a:off x="7503736" y="3405379"/>
            <a:ext cx="1183611" cy="1410506"/>
            <a:chOff x="3385175" y="4872475"/>
            <a:chExt cx="240875" cy="287050"/>
          </a:xfrm>
        </p:grpSpPr>
        <p:sp>
          <p:nvSpPr>
            <p:cNvPr id="40" name="Google Shape;40;p3"/>
            <p:cNvSpPr/>
            <p:nvPr/>
          </p:nvSpPr>
          <p:spPr>
            <a:xfrm>
              <a:off x="3430875" y="4925650"/>
              <a:ext cx="155425" cy="233875"/>
            </a:xfrm>
            <a:custGeom>
              <a:rect b="b" l="l" r="r" t="t"/>
              <a:pathLst>
                <a:path extrusionOk="0" h="9355" w="6217">
                  <a:moveTo>
                    <a:pt x="4130" y="2731"/>
                  </a:moveTo>
                  <a:cubicBezTo>
                    <a:pt x="4392" y="2793"/>
                    <a:pt x="4435" y="2885"/>
                    <a:pt x="4261" y="3009"/>
                  </a:cubicBezTo>
                  <a:cubicBezTo>
                    <a:pt x="4215" y="3089"/>
                    <a:pt x="4149" y="3144"/>
                    <a:pt x="4063" y="3174"/>
                  </a:cubicBezTo>
                  <a:cubicBezTo>
                    <a:pt x="4015" y="3201"/>
                    <a:pt x="3958" y="3225"/>
                    <a:pt x="3898" y="3247"/>
                  </a:cubicBezTo>
                  <a:cubicBezTo>
                    <a:pt x="3963" y="3069"/>
                    <a:pt x="4038" y="2896"/>
                    <a:pt x="4130" y="2731"/>
                  </a:cubicBezTo>
                  <a:close/>
                  <a:moveTo>
                    <a:pt x="1772" y="3435"/>
                  </a:moveTo>
                  <a:cubicBezTo>
                    <a:pt x="1903" y="3435"/>
                    <a:pt x="1986" y="3512"/>
                    <a:pt x="2020" y="3666"/>
                  </a:cubicBezTo>
                  <a:cubicBezTo>
                    <a:pt x="2021" y="3669"/>
                    <a:pt x="2022" y="3671"/>
                    <a:pt x="2023" y="3675"/>
                  </a:cubicBezTo>
                  <a:cubicBezTo>
                    <a:pt x="2006" y="3676"/>
                    <a:pt x="1991" y="3679"/>
                    <a:pt x="1975" y="3682"/>
                  </a:cubicBezTo>
                  <a:cubicBezTo>
                    <a:pt x="1958" y="3684"/>
                    <a:pt x="1940" y="3685"/>
                    <a:pt x="1920" y="3685"/>
                  </a:cubicBezTo>
                  <a:cubicBezTo>
                    <a:pt x="1771" y="3685"/>
                    <a:pt x="1546" y="3624"/>
                    <a:pt x="1520" y="3501"/>
                  </a:cubicBezTo>
                  <a:cubicBezTo>
                    <a:pt x="1618" y="3457"/>
                    <a:pt x="1702" y="3435"/>
                    <a:pt x="1772" y="3435"/>
                  </a:cubicBezTo>
                  <a:close/>
                  <a:moveTo>
                    <a:pt x="2716" y="154"/>
                  </a:moveTo>
                  <a:cubicBezTo>
                    <a:pt x="3288" y="154"/>
                    <a:pt x="3869" y="291"/>
                    <a:pt x="4341" y="510"/>
                  </a:cubicBezTo>
                  <a:cubicBezTo>
                    <a:pt x="4909" y="774"/>
                    <a:pt x="5388" y="1212"/>
                    <a:pt x="5631" y="1797"/>
                  </a:cubicBezTo>
                  <a:cubicBezTo>
                    <a:pt x="5908" y="2462"/>
                    <a:pt x="5759" y="3149"/>
                    <a:pt x="5408" y="3756"/>
                  </a:cubicBezTo>
                  <a:cubicBezTo>
                    <a:pt x="4788" y="4829"/>
                    <a:pt x="3552" y="5831"/>
                    <a:pt x="3896" y="7214"/>
                  </a:cubicBezTo>
                  <a:cubicBezTo>
                    <a:pt x="3896" y="7216"/>
                    <a:pt x="3898" y="7217"/>
                    <a:pt x="3898" y="7220"/>
                  </a:cubicBezTo>
                  <a:cubicBezTo>
                    <a:pt x="3820" y="7369"/>
                    <a:pt x="3658" y="7434"/>
                    <a:pt x="3480" y="7461"/>
                  </a:cubicBezTo>
                  <a:cubicBezTo>
                    <a:pt x="3423" y="6642"/>
                    <a:pt x="3437" y="5818"/>
                    <a:pt x="3537" y="5003"/>
                  </a:cubicBezTo>
                  <a:cubicBezTo>
                    <a:pt x="3601" y="4485"/>
                    <a:pt x="3676" y="3946"/>
                    <a:pt x="3833" y="3441"/>
                  </a:cubicBezTo>
                  <a:cubicBezTo>
                    <a:pt x="4175" y="3332"/>
                    <a:pt x="4559" y="3151"/>
                    <a:pt x="4517" y="2787"/>
                  </a:cubicBezTo>
                  <a:cubicBezTo>
                    <a:pt x="4497" y="2618"/>
                    <a:pt x="4362" y="2513"/>
                    <a:pt x="4225" y="2513"/>
                  </a:cubicBezTo>
                  <a:cubicBezTo>
                    <a:pt x="4141" y="2513"/>
                    <a:pt x="4056" y="2553"/>
                    <a:pt x="3995" y="2640"/>
                  </a:cubicBezTo>
                  <a:cubicBezTo>
                    <a:pt x="3987" y="2652"/>
                    <a:pt x="3985" y="2665"/>
                    <a:pt x="3985" y="2678"/>
                  </a:cubicBezTo>
                  <a:cubicBezTo>
                    <a:pt x="3828" y="2846"/>
                    <a:pt x="3756" y="3091"/>
                    <a:pt x="3696" y="3313"/>
                  </a:cubicBezTo>
                  <a:cubicBezTo>
                    <a:pt x="3678" y="3319"/>
                    <a:pt x="3659" y="3325"/>
                    <a:pt x="3641" y="3331"/>
                  </a:cubicBezTo>
                  <a:cubicBezTo>
                    <a:pt x="3429" y="3400"/>
                    <a:pt x="3213" y="3454"/>
                    <a:pt x="2995" y="3501"/>
                  </a:cubicBezTo>
                  <a:cubicBezTo>
                    <a:pt x="2777" y="3548"/>
                    <a:pt x="2556" y="3587"/>
                    <a:pt x="2336" y="3624"/>
                  </a:cubicBezTo>
                  <a:cubicBezTo>
                    <a:pt x="2277" y="3634"/>
                    <a:pt x="2219" y="3644"/>
                    <a:pt x="2159" y="3654"/>
                  </a:cubicBezTo>
                  <a:cubicBezTo>
                    <a:pt x="2089" y="3465"/>
                    <a:pt x="1989" y="3297"/>
                    <a:pt x="1824" y="3225"/>
                  </a:cubicBezTo>
                  <a:cubicBezTo>
                    <a:pt x="1775" y="3204"/>
                    <a:pt x="1726" y="3194"/>
                    <a:pt x="1678" y="3194"/>
                  </a:cubicBezTo>
                  <a:cubicBezTo>
                    <a:pt x="1518" y="3194"/>
                    <a:pt x="1379" y="3304"/>
                    <a:pt x="1382" y="3476"/>
                  </a:cubicBezTo>
                  <a:cubicBezTo>
                    <a:pt x="1339" y="3630"/>
                    <a:pt x="1520" y="3825"/>
                    <a:pt x="1703" y="3853"/>
                  </a:cubicBezTo>
                  <a:cubicBezTo>
                    <a:pt x="1743" y="3859"/>
                    <a:pt x="1785" y="3862"/>
                    <a:pt x="1827" y="3862"/>
                  </a:cubicBezTo>
                  <a:cubicBezTo>
                    <a:pt x="1908" y="3862"/>
                    <a:pt x="1993" y="3852"/>
                    <a:pt x="2077" y="3837"/>
                  </a:cubicBezTo>
                  <a:cubicBezTo>
                    <a:pt x="2081" y="3848"/>
                    <a:pt x="2085" y="3860"/>
                    <a:pt x="2088" y="3871"/>
                  </a:cubicBezTo>
                  <a:cubicBezTo>
                    <a:pt x="2139" y="4029"/>
                    <a:pt x="2187" y="4187"/>
                    <a:pt x="2231" y="4347"/>
                  </a:cubicBezTo>
                  <a:cubicBezTo>
                    <a:pt x="2319" y="4666"/>
                    <a:pt x="2396" y="4989"/>
                    <a:pt x="2454" y="5315"/>
                  </a:cubicBezTo>
                  <a:cubicBezTo>
                    <a:pt x="2518" y="5674"/>
                    <a:pt x="2557" y="6037"/>
                    <a:pt x="2563" y="6402"/>
                  </a:cubicBezTo>
                  <a:cubicBezTo>
                    <a:pt x="2566" y="6649"/>
                    <a:pt x="2522" y="6907"/>
                    <a:pt x="2519" y="7157"/>
                  </a:cubicBezTo>
                  <a:cubicBezTo>
                    <a:pt x="2517" y="7167"/>
                    <a:pt x="2516" y="7179"/>
                    <a:pt x="2515" y="7189"/>
                  </a:cubicBezTo>
                  <a:cubicBezTo>
                    <a:pt x="2504" y="7253"/>
                    <a:pt x="2490" y="7316"/>
                    <a:pt x="2477" y="7379"/>
                  </a:cubicBezTo>
                  <a:cubicBezTo>
                    <a:pt x="2476" y="7381"/>
                    <a:pt x="2477" y="7383"/>
                    <a:pt x="2477" y="7385"/>
                  </a:cubicBezTo>
                  <a:cubicBezTo>
                    <a:pt x="2377" y="7357"/>
                    <a:pt x="2279" y="7323"/>
                    <a:pt x="2174" y="7281"/>
                  </a:cubicBezTo>
                  <a:cubicBezTo>
                    <a:pt x="2185" y="7134"/>
                    <a:pt x="2189" y="6986"/>
                    <a:pt x="2184" y="6836"/>
                  </a:cubicBezTo>
                  <a:lnTo>
                    <a:pt x="2184" y="6836"/>
                  </a:lnTo>
                  <a:cubicBezTo>
                    <a:pt x="2215" y="6837"/>
                    <a:pt x="2248" y="6838"/>
                    <a:pt x="2280" y="6838"/>
                  </a:cubicBezTo>
                  <a:cubicBezTo>
                    <a:pt x="2300" y="6838"/>
                    <a:pt x="2321" y="6837"/>
                    <a:pt x="2342" y="6836"/>
                  </a:cubicBezTo>
                  <a:cubicBezTo>
                    <a:pt x="2355" y="6836"/>
                    <a:pt x="2355" y="6817"/>
                    <a:pt x="2342" y="6817"/>
                  </a:cubicBezTo>
                  <a:cubicBezTo>
                    <a:pt x="2321" y="6816"/>
                    <a:pt x="2300" y="6816"/>
                    <a:pt x="2279" y="6816"/>
                  </a:cubicBezTo>
                  <a:cubicBezTo>
                    <a:pt x="2247" y="6816"/>
                    <a:pt x="2215" y="6817"/>
                    <a:pt x="2183" y="6817"/>
                  </a:cubicBezTo>
                  <a:cubicBezTo>
                    <a:pt x="2179" y="6746"/>
                    <a:pt x="2174" y="6677"/>
                    <a:pt x="2167" y="6607"/>
                  </a:cubicBezTo>
                  <a:cubicBezTo>
                    <a:pt x="2179" y="6606"/>
                    <a:pt x="2191" y="6606"/>
                    <a:pt x="2203" y="6606"/>
                  </a:cubicBezTo>
                  <a:cubicBezTo>
                    <a:pt x="2242" y="6606"/>
                    <a:pt x="2281" y="6610"/>
                    <a:pt x="2322" y="6617"/>
                  </a:cubicBezTo>
                  <a:cubicBezTo>
                    <a:pt x="2322" y="6617"/>
                    <a:pt x="2323" y="6617"/>
                    <a:pt x="2323" y="6617"/>
                  </a:cubicBezTo>
                  <a:cubicBezTo>
                    <a:pt x="2333" y="6617"/>
                    <a:pt x="2336" y="6604"/>
                    <a:pt x="2326" y="6601"/>
                  </a:cubicBezTo>
                  <a:cubicBezTo>
                    <a:pt x="2290" y="6591"/>
                    <a:pt x="2254" y="6586"/>
                    <a:pt x="2218" y="6586"/>
                  </a:cubicBezTo>
                  <a:cubicBezTo>
                    <a:pt x="2201" y="6586"/>
                    <a:pt x="2183" y="6587"/>
                    <a:pt x="2165" y="6589"/>
                  </a:cubicBezTo>
                  <a:cubicBezTo>
                    <a:pt x="2155" y="6487"/>
                    <a:pt x="2139" y="6387"/>
                    <a:pt x="2120" y="6287"/>
                  </a:cubicBezTo>
                  <a:lnTo>
                    <a:pt x="2120" y="6287"/>
                  </a:lnTo>
                  <a:cubicBezTo>
                    <a:pt x="2142" y="6288"/>
                    <a:pt x="2164" y="6288"/>
                    <a:pt x="2187" y="6288"/>
                  </a:cubicBezTo>
                  <a:cubicBezTo>
                    <a:pt x="2214" y="6288"/>
                    <a:pt x="2242" y="6287"/>
                    <a:pt x="2269" y="6285"/>
                  </a:cubicBezTo>
                  <a:cubicBezTo>
                    <a:pt x="2276" y="6285"/>
                    <a:pt x="2276" y="6274"/>
                    <a:pt x="2269" y="6274"/>
                  </a:cubicBezTo>
                  <a:cubicBezTo>
                    <a:pt x="2241" y="6272"/>
                    <a:pt x="2213" y="6272"/>
                    <a:pt x="2185" y="6272"/>
                  </a:cubicBezTo>
                  <a:cubicBezTo>
                    <a:pt x="2162" y="6272"/>
                    <a:pt x="2139" y="6272"/>
                    <a:pt x="2116" y="6272"/>
                  </a:cubicBezTo>
                  <a:cubicBezTo>
                    <a:pt x="2095" y="6168"/>
                    <a:pt x="2069" y="6065"/>
                    <a:pt x="2037" y="5964"/>
                  </a:cubicBezTo>
                  <a:cubicBezTo>
                    <a:pt x="2073" y="5961"/>
                    <a:pt x="2108" y="5960"/>
                    <a:pt x="2144" y="5960"/>
                  </a:cubicBezTo>
                  <a:cubicBezTo>
                    <a:pt x="2174" y="5960"/>
                    <a:pt x="2203" y="5961"/>
                    <a:pt x="2233" y="5962"/>
                  </a:cubicBezTo>
                  <a:cubicBezTo>
                    <a:pt x="2245" y="5962"/>
                    <a:pt x="2245" y="5944"/>
                    <a:pt x="2233" y="5943"/>
                  </a:cubicBezTo>
                  <a:cubicBezTo>
                    <a:pt x="2204" y="5940"/>
                    <a:pt x="2176" y="5938"/>
                    <a:pt x="2147" y="5938"/>
                  </a:cubicBezTo>
                  <a:cubicBezTo>
                    <a:pt x="2108" y="5938"/>
                    <a:pt x="2069" y="5941"/>
                    <a:pt x="2031" y="5946"/>
                  </a:cubicBezTo>
                  <a:cubicBezTo>
                    <a:pt x="2003" y="5860"/>
                    <a:pt x="1971" y="5776"/>
                    <a:pt x="1935" y="5693"/>
                  </a:cubicBezTo>
                  <a:cubicBezTo>
                    <a:pt x="1923" y="5667"/>
                    <a:pt x="1910" y="5642"/>
                    <a:pt x="1898" y="5616"/>
                  </a:cubicBezTo>
                  <a:cubicBezTo>
                    <a:pt x="1967" y="5616"/>
                    <a:pt x="2035" y="5617"/>
                    <a:pt x="2105" y="5617"/>
                  </a:cubicBezTo>
                  <a:cubicBezTo>
                    <a:pt x="2115" y="5616"/>
                    <a:pt x="2118" y="5599"/>
                    <a:pt x="2108" y="5597"/>
                  </a:cubicBezTo>
                  <a:cubicBezTo>
                    <a:pt x="2066" y="5591"/>
                    <a:pt x="2023" y="5589"/>
                    <a:pt x="1980" y="5589"/>
                  </a:cubicBezTo>
                  <a:cubicBezTo>
                    <a:pt x="1949" y="5589"/>
                    <a:pt x="1917" y="5590"/>
                    <a:pt x="1886" y="5592"/>
                  </a:cubicBezTo>
                  <a:cubicBezTo>
                    <a:pt x="1834" y="5493"/>
                    <a:pt x="1774" y="5397"/>
                    <a:pt x="1710" y="5306"/>
                  </a:cubicBezTo>
                  <a:lnTo>
                    <a:pt x="1710" y="5306"/>
                  </a:lnTo>
                  <a:cubicBezTo>
                    <a:pt x="1749" y="5307"/>
                    <a:pt x="1788" y="5307"/>
                    <a:pt x="1827" y="5307"/>
                  </a:cubicBezTo>
                  <a:cubicBezTo>
                    <a:pt x="1859" y="5307"/>
                    <a:pt x="1891" y="5307"/>
                    <a:pt x="1923" y="5306"/>
                  </a:cubicBezTo>
                  <a:cubicBezTo>
                    <a:pt x="1936" y="5305"/>
                    <a:pt x="1936" y="5285"/>
                    <a:pt x="1923" y="5285"/>
                  </a:cubicBezTo>
                  <a:cubicBezTo>
                    <a:pt x="1889" y="5284"/>
                    <a:pt x="1855" y="5283"/>
                    <a:pt x="1821" y="5283"/>
                  </a:cubicBezTo>
                  <a:cubicBezTo>
                    <a:pt x="1779" y="5283"/>
                    <a:pt x="1738" y="5284"/>
                    <a:pt x="1696" y="5285"/>
                  </a:cubicBezTo>
                  <a:cubicBezTo>
                    <a:pt x="1627" y="5186"/>
                    <a:pt x="1551" y="5092"/>
                    <a:pt x="1473" y="4998"/>
                  </a:cubicBezTo>
                  <a:cubicBezTo>
                    <a:pt x="1527" y="4996"/>
                    <a:pt x="1580" y="4995"/>
                    <a:pt x="1634" y="4995"/>
                  </a:cubicBezTo>
                  <a:cubicBezTo>
                    <a:pt x="1675" y="4995"/>
                    <a:pt x="1717" y="4996"/>
                    <a:pt x="1758" y="4997"/>
                  </a:cubicBezTo>
                  <a:cubicBezTo>
                    <a:pt x="1771" y="4997"/>
                    <a:pt x="1771" y="4978"/>
                    <a:pt x="1758" y="4977"/>
                  </a:cubicBezTo>
                  <a:cubicBezTo>
                    <a:pt x="1705" y="4972"/>
                    <a:pt x="1652" y="4970"/>
                    <a:pt x="1599" y="4970"/>
                  </a:cubicBezTo>
                  <a:cubicBezTo>
                    <a:pt x="1551" y="4970"/>
                    <a:pt x="1503" y="4972"/>
                    <a:pt x="1455" y="4976"/>
                  </a:cubicBezTo>
                  <a:cubicBezTo>
                    <a:pt x="1372" y="4875"/>
                    <a:pt x="1285" y="4776"/>
                    <a:pt x="1202" y="4674"/>
                  </a:cubicBezTo>
                  <a:lnTo>
                    <a:pt x="1202" y="4674"/>
                  </a:lnTo>
                  <a:cubicBezTo>
                    <a:pt x="1351" y="4685"/>
                    <a:pt x="1500" y="4696"/>
                    <a:pt x="1649" y="4705"/>
                  </a:cubicBezTo>
                  <a:cubicBezTo>
                    <a:pt x="1650" y="4705"/>
                    <a:pt x="1650" y="4705"/>
                    <a:pt x="1650" y="4705"/>
                  </a:cubicBezTo>
                  <a:cubicBezTo>
                    <a:pt x="1661" y="4705"/>
                    <a:pt x="1660" y="4688"/>
                    <a:pt x="1649" y="4687"/>
                  </a:cubicBezTo>
                  <a:cubicBezTo>
                    <a:pt x="1495" y="4674"/>
                    <a:pt x="1341" y="4665"/>
                    <a:pt x="1187" y="4655"/>
                  </a:cubicBezTo>
                  <a:cubicBezTo>
                    <a:pt x="1126" y="4581"/>
                    <a:pt x="1068" y="4506"/>
                    <a:pt x="1012" y="4429"/>
                  </a:cubicBezTo>
                  <a:lnTo>
                    <a:pt x="1012" y="4429"/>
                  </a:lnTo>
                  <a:cubicBezTo>
                    <a:pt x="1087" y="4430"/>
                    <a:pt x="1162" y="4431"/>
                    <a:pt x="1237" y="4431"/>
                  </a:cubicBezTo>
                  <a:cubicBezTo>
                    <a:pt x="1283" y="4431"/>
                    <a:pt x="1330" y="4431"/>
                    <a:pt x="1376" y="4430"/>
                  </a:cubicBezTo>
                  <a:cubicBezTo>
                    <a:pt x="1388" y="4429"/>
                    <a:pt x="1388" y="4411"/>
                    <a:pt x="1376" y="4410"/>
                  </a:cubicBezTo>
                  <a:cubicBezTo>
                    <a:pt x="1337" y="4409"/>
                    <a:pt x="1298" y="4409"/>
                    <a:pt x="1259" y="4409"/>
                  </a:cubicBezTo>
                  <a:cubicBezTo>
                    <a:pt x="1172" y="4409"/>
                    <a:pt x="1086" y="4410"/>
                    <a:pt x="999" y="4411"/>
                  </a:cubicBezTo>
                  <a:cubicBezTo>
                    <a:pt x="987" y="4396"/>
                    <a:pt x="976" y="4382"/>
                    <a:pt x="966" y="4367"/>
                  </a:cubicBezTo>
                  <a:cubicBezTo>
                    <a:pt x="899" y="4271"/>
                    <a:pt x="837" y="4172"/>
                    <a:pt x="779" y="4069"/>
                  </a:cubicBezTo>
                  <a:lnTo>
                    <a:pt x="779" y="4069"/>
                  </a:lnTo>
                  <a:cubicBezTo>
                    <a:pt x="881" y="4075"/>
                    <a:pt x="982" y="4081"/>
                    <a:pt x="1084" y="4085"/>
                  </a:cubicBezTo>
                  <a:cubicBezTo>
                    <a:pt x="1084" y="4085"/>
                    <a:pt x="1084" y="4085"/>
                    <a:pt x="1084" y="4085"/>
                  </a:cubicBezTo>
                  <a:cubicBezTo>
                    <a:pt x="1097" y="4085"/>
                    <a:pt x="1097" y="4066"/>
                    <a:pt x="1084" y="4065"/>
                  </a:cubicBezTo>
                  <a:cubicBezTo>
                    <a:pt x="979" y="4058"/>
                    <a:pt x="873" y="4053"/>
                    <a:pt x="767" y="4048"/>
                  </a:cubicBezTo>
                  <a:cubicBezTo>
                    <a:pt x="719" y="3959"/>
                    <a:pt x="672" y="3868"/>
                    <a:pt x="629" y="3774"/>
                  </a:cubicBezTo>
                  <a:cubicBezTo>
                    <a:pt x="666" y="3774"/>
                    <a:pt x="702" y="3774"/>
                    <a:pt x="739" y="3774"/>
                  </a:cubicBezTo>
                  <a:cubicBezTo>
                    <a:pt x="829" y="3774"/>
                    <a:pt x="920" y="3774"/>
                    <a:pt x="1011" y="3771"/>
                  </a:cubicBezTo>
                  <a:cubicBezTo>
                    <a:pt x="1021" y="3771"/>
                    <a:pt x="1021" y="3757"/>
                    <a:pt x="1011" y="3756"/>
                  </a:cubicBezTo>
                  <a:cubicBezTo>
                    <a:pt x="934" y="3753"/>
                    <a:pt x="857" y="3753"/>
                    <a:pt x="780" y="3753"/>
                  </a:cubicBezTo>
                  <a:cubicBezTo>
                    <a:pt x="727" y="3753"/>
                    <a:pt x="673" y="3753"/>
                    <a:pt x="620" y="3753"/>
                  </a:cubicBezTo>
                  <a:cubicBezTo>
                    <a:pt x="570" y="3641"/>
                    <a:pt x="525" y="3526"/>
                    <a:pt x="486" y="3409"/>
                  </a:cubicBezTo>
                  <a:lnTo>
                    <a:pt x="486" y="3409"/>
                  </a:lnTo>
                  <a:cubicBezTo>
                    <a:pt x="573" y="3411"/>
                    <a:pt x="659" y="3412"/>
                    <a:pt x="745" y="3412"/>
                  </a:cubicBezTo>
                  <a:cubicBezTo>
                    <a:pt x="791" y="3412"/>
                    <a:pt x="837" y="3412"/>
                    <a:pt x="884" y="3411"/>
                  </a:cubicBezTo>
                  <a:cubicBezTo>
                    <a:pt x="899" y="3411"/>
                    <a:pt x="899" y="3387"/>
                    <a:pt x="884" y="3387"/>
                  </a:cubicBezTo>
                  <a:cubicBezTo>
                    <a:pt x="843" y="3386"/>
                    <a:pt x="802" y="3385"/>
                    <a:pt x="761" y="3385"/>
                  </a:cubicBezTo>
                  <a:cubicBezTo>
                    <a:pt x="667" y="3385"/>
                    <a:pt x="573" y="3387"/>
                    <a:pt x="479" y="3388"/>
                  </a:cubicBezTo>
                  <a:cubicBezTo>
                    <a:pt x="444" y="3282"/>
                    <a:pt x="415" y="3173"/>
                    <a:pt x="390" y="3063"/>
                  </a:cubicBezTo>
                  <a:lnTo>
                    <a:pt x="390" y="3063"/>
                  </a:lnTo>
                  <a:cubicBezTo>
                    <a:pt x="466" y="3064"/>
                    <a:pt x="541" y="3064"/>
                    <a:pt x="616" y="3064"/>
                  </a:cubicBezTo>
                  <a:cubicBezTo>
                    <a:pt x="663" y="3064"/>
                    <a:pt x="709" y="3064"/>
                    <a:pt x="756" y="3064"/>
                  </a:cubicBezTo>
                  <a:cubicBezTo>
                    <a:pt x="770" y="3063"/>
                    <a:pt x="770" y="3042"/>
                    <a:pt x="756" y="3042"/>
                  </a:cubicBezTo>
                  <a:cubicBezTo>
                    <a:pt x="707" y="3041"/>
                    <a:pt x="659" y="3040"/>
                    <a:pt x="610" y="3040"/>
                  </a:cubicBezTo>
                  <a:cubicBezTo>
                    <a:pt x="535" y="3040"/>
                    <a:pt x="461" y="3041"/>
                    <a:pt x="386" y="3042"/>
                  </a:cubicBezTo>
                  <a:cubicBezTo>
                    <a:pt x="359" y="2913"/>
                    <a:pt x="339" y="2783"/>
                    <a:pt x="327" y="2653"/>
                  </a:cubicBezTo>
                  <a:cubicBezTo>
                    <a:pt x="430" y="2649"/>
                    <a:pt x="532" y="2646"/>
                    <a:pt x="634" y="2646"/>
                  </a:cubicBezTo>
                  <a:cubicBezTo>
                    <a:pt x="699" y="2646"/>
                    <a:pt x="764" y="2647"/>
                    <a:pt x="829" y="2650"/>
                  </a:cubicBezTo>
                  <a:cubicBezTo>
                    <a:pt x="829" y="2650"/>
                    <a:pt x="829" y="2650"/>
                    <a:pt x="829" y="2650"/>
                  </a:cubicBezTo>
                  <a:cubicBezTo>
                    <a:pt x="848" y="2650"/>
                    <a:pt x="847" y="2621"/>
                    <a:pt x="829" y="2620"/>
                  </a:cubicBezTo>
                  <a:cubicBezTo>
                    <a:pt x="766" y="2617"/>
                    <a:pt x="703" y="2615"/>
                    <a:pt x="640" y="2615"/>
                  </a:cubicBezTo>
                  <a:cubicBezTo>
                    <a:pt x="535" y="2615"/>
                    <a:pt x="430" y="2620"/>
                    <a:pt x="325" y="2630"/>
                  </a:cubicBezTo>
                  <a:cubicBezTo>
                    <a:pt x="315" y="2508"/>
                    <a:pt x="313" y="2388"/>
                    <a:pt x="320" y="2268"/>
                  </a:cubicBezTo>
                  <a:cubicBezTo>
                    <a:pt x="446" y="2260"/>
                    <a:pt x="574" y="2253"/>
                    <a:pt x="701" y="2243"/>
                  </a:cubicBezTo>
                  <a:cubicBezTo>
                    <a:pt x="715" y="2242"/>
                    <a:pt x="715" y="2221"/>
                    <a:pt x="702" y="2221"/>
                  </a:cubicBezTo>
                  <a:cubicBezTo>
                    <a:pt x="702" y="2221"/>
                    <a:pt x="701" y="2221"/>
                    <a:pt x="701" y="2221"/>
                  </a:cubicBezTo>
                  <a:cubicBezTo>
                    <a:pt x="574" y="2229"/>
                    <a:pt x="447" y="2239"/>
                    <a:pt x="320" y="2249"/>
                  </a:cubicBezTo>
                  <a:cubicBezTo>
                    <a:pt x="328" y="2113"/>
                    <a:pt x="347" y="1976"/>
                    <a:pt x="376" y="1844"/>
                  </a:cubicBezTo>
                  <a:cubicBezTo>
                    <a:pt x="477" y="1845"/>
                    <a:pt x="577" y="1846"/>
                    <a:pt x="678" y="1846"/>
                  </a:cubicBezTo>
                  <a:cubicBezTo>
                    <a:pt x="734" y="1846"/>
                    <a:pt x="790" y="1846"/>
                    <a:pt x="847" y="1845"/>
                  </a:cubicBezTo>
                  <a:cubicBezTo>
                    <a:pt x="864" y="1845"/>
                    <a:pt x="864" y="1818"/>
                    <a:pt x="847" y="1817"/>
                  </a:cubicBezTo>
                  <a:cubicBezTo>
                    <a:pt x="800" y="1816"/>
                    <a:pt x="753" y="1816"/>
                    <a:pt x="705" y="1816"/>
                  </a:cubicBezTo>
                  <a:cubicBezTo>
                    <a:pt x="597" y="1816"/>
                    <a:pt x="490" y="1817"/>
                    <a:pt x="382" y="1818"/>
                  </a:cubicBezTo>
                  <a:cubicBezTo>
                    <a:pt x="409" y="1703"/>
                    <a:pt x="444" y="1590"/>
                    <a:pt x="490" y="1480"/>
                  </a:cubicBezTo>
                  <a:cubicBezTo>
                    <a:pt x="597" y="1480"/>
                    <a:pt x="705" y="1481"/>
                    <a:pt x="812" y="1481"/>
                  </a:cubicBezTo>
                  <a:cubicBezTo>
                    <a:pt x="890" y="1481"/>
                    <a:pt x="969" y="1480"/>
                    <a:pt x="1048" y="1480"/>
                  </a:cubicBezTo>
                  <a:cubicBezTo>
                    <a:pt x="1065" y="1480"/>
                    <a:pt x="1065" y="1453"/>
                    <a:pt x="1048" y="1453"/>
                  </a:cubicBezTo>
                  <a:cubicBezTo>
                    <a:pt x="971" y="1452"/>
                    <a:pt x="894" y="1452"/>
                    <a:pt x="817" y="1452"/>
                  </a:cubicBezTo>
                  <a:cubicBezTo>
                    <a:pt x="712" y="1452"/>
                    <a:pt x="607" y="1452"/>
                    <a:pt x="502" y="1453"/>
                  </a:cubicBezTo>
                  <a:cubicBezTo>
                    <a:pt x="560" y="1317"/>
                    <a:pt x="632" y="1186"/>
                    <a:pt x="719" y="1061"/>
                  </a:cubicBezTo>
                  <a:cubicBezTo>
                    <a:pt x="815" y="1062"/>
                    <a:pt x="912" y="1063"/>
                    <a:pt x="1008" y="1063"/>
                  </a:cubicBezTo>
                  <a:cubicBezTo>
                    <a:pt x="1064" y="1063"/>
                    <a:pt x="1119" y="1062"/>
                    <a:pt x="1175" y="1061"/>
                  </a:cubicBezTo>
                  <a:cubicBezTo>
                    <a:pt x="1194" y="1061"/>
                    <a:pt x="1194" y="1033"/>
                    <a:pt x="1175" y="1033"/>
                  </a:cubicBezTo>
                  <a:cubicBezTo>
                    <a:pt x="1114" y="1031"/>
                    <a:pt x="1053" y="1031"/>
                    <a:pt x="991" y="1031"/>
                  </a:cubicBezTo>
                  <a:cubicBezTo>
                    <a:pt x="908" y="1031"/>
                    <a:pt x="824" y="1032"/>
                    <a:pt x="740" y="1033"/>
                  </a:cubicBezTo>
                  <a:cubicBezTo>
                    <a:pt x="759" y="1006"/>
                    <a:pt x="778" y="980"/>
                    <a:pt x="798" y="955"/>
                  </a:cubicBezTo>
                  <a:cubicBezTo>
                    <a:pt x="860" y="876"/>
                    <a:pt x="928" y="805"/>
                    <a:pt x="1001" y="738"/>
                  </a:cubicBezTo>
                  <a:cubicBezTo>
                    <a:pt x="1162" y="719"/>
                    <a:pt x="1324" y="712"/>
                    <a:pt x="1487" y="712"/>
                  </a:cubicBezTo>
                  <a:cubicBezTo>
                    <a:pt x="1505" y="712"/>
                    <a:pt x="1523" y="712"/>
                    <a:pt x="1540" y="712"/>
                  </a:cubicBezTo>
                  <a:cubicBezTo>
                    <a:pt x="1555" y="712"/>
                    <a:pt x="1554" y="689"/>
                    <a:pt x="1540" y="689"/>
                  </a:cubicBezTo>
                  <a:cubicBezTo>
                    <a:pt x="1494" y="686"/>
                    <a:pt x="1447" y="685"/>
                    <a:pt x="1401" y="685"/>
                  </a:cubicBezTo>
                  <a:cubicBezTo>
                    <a:pt x="1278" y="685"/>
                    <a:pt x="1155" y="694"/>
                    <a:pt x="1033" y="710"/>
                  </a:cubicBezTo>
                  <a:cubicBezTo>
                    <a:pt x="1152" y="604"/>
                    <a:pt x="1285" y="516"/>
                    <a:pt x="1425" y="442"/>
                  </a:cubicBezTo>
                  <a:cubicBezTo>
                    <a:pt x="1465" y="442"/>
                    <a:pt x="1504" y="441"/>
                    <a:pt x="1544" y="441"/>
                  </a:cubicBezTo>
                  <a:cubicBezTo>
                    <a:pt x="1713" y="441"/>
                    <a:pt x="1882" y="447"/>
                    <a:pt x="2051" y="456"/>
                  </a:cubicBezTo>
                  <a:cubicBezTo>
                    <a:pt x="2051" y="456"/>
                    <a:pt x="2051" y="456"/>
                    <a:pt x="2052" y="456"/>
                  </a:cubicBezTo>
                  <a:cubicBezTo>
                    <a:pt x="2072" y="456"/>
                    <a:pt x="2072" y="425"/>
                    <a:pt x="2051" y="423"/>
                  </a:cubicBezTo>
                  <a:cubicBezTo>
                    <a:pt x="1920" y="412"/>
                    <a:pt x="1789" y="407"/>
                    <a:pt x="1658" y="407"/>
                  </a:cubicBezTo>
                  <a:cubicBezTo>
                    <a:pt x="1602" y="407"/>
                    <a:pt x="1546" y="408"/>
                    <a:pt x="1490" y="409"/>
                  </a:cubicBezTo>
                  <a:cubicBezTo>
                    <a:pt x="1861" y="231"/>
                    <a:pt x="2286" y="154"/>
                    <a:pt x="2716" y="154"/>
                  </a:cubicBezTo>
                  <a:close/>
                  <a:moveTo>
                    <a:pt x="3651" y="3495"/>
                  </a:moveTo>
                  <a:lnTo>
                    <a:pt x="3651" y="3495"/>
                  </a:lnTo>
                  <a:cubicBezTo>
                    <a:pt x="3549" y="3903"/>
                    <a:pt x="3473" y="4320"/>
                    <a:pt x="3414" y="4736"/>
                  </a:cubicBezTo>
                  <a:cubicBezTo>
                    <a:pt x="3286" y="5645"/>
                    <a:pt x="3256" y="6560"/>
                    <a:pt x="3320" y="7475"/>
                  </a:cubicBezTo>
                  <a:cubicBezTo>
                    <a:pt x="3293" y="7476"/>
                    <a:pt x="3267" y="7476"/>
                    <a:pt x="3241" y="7476"/>
                  </a:cubicBezTo>
                  <a:cubicBezTo>
                    <a:pt x="3139" y="7476"/>
                    <a:pt x="3042" y="7470"/>
                    <a:pt x="2961" y="7466"/>
                  </a:cubicBezTo>
                  <a:cubicBezTo>
                    <a:pt x="2829" y="7458"/>
                    <a:pt x="2710" y="7441"/>
                    <a:pt x="2596" y="7415"/>
                  </a:cubicBezTo>
                  <a:cubicBezTo>
                    <a:pt x="2622" y="7354"/>
                    <a:pt x="2643" y="7294"/>
                    <a:pt x="2657" y="7228"/>
                  </a:cubicBezTo>
                  <a:cubicBezTo>
                    <a:pt x="2666" y="7186"/>
                    <a:pt x="2674" y="7144"/>
                    <a:pt x="2671" y="7102"/>
                  </a:cubicBezTo>
                  <a:cubicBezTo>
                    <a:pt x="2753" y="6681"/>
                    <a:pt x="2688" y="6174"/>
                    <a:pt x="2645" y="5788"/>
                  </a:cubicBezTo>
                  <a:cubicBezTo>
                    <a:pt x="2584" y="5247"/>
                    <a:pt x="2466" y="4717"/>
                    <a:pt x="2313" y="4196"/>
                  </a:cubicBezTo>
                  <a:cubicBezTo>
                    <a:pt x="2281" y="4089"/>
                    <a:pt x="2252" y="3951"/>
                    <a:pt x="2211" y="3811"/>
                  </a:cubicBezTo>
                  <a:cubicBezTo>
                    <a:pt x="2289" y="3795"/>
                    <a:pt x="2366" y="3779"/>
                    <a:pt x="2438" y="3766"/>
                  </a:cubicBezTo>
                  <a:cubicBezTo>
                    <a:pt x="2798" y="3705"/>
                    <a:pt x="3157" y="3635"/>
                    <a:pt x="3508" y="3534"/>
                  </a:cubicBezTo>
                  <a:cubicBezTo>
                    <a:pt x="3551" y="3522"/>
                    <a:pt x="3599" y="3509"/>
                    <a:pt x="3651" y="3495"/>
                  </a:cubicBezTo>
                  <a:close/>
                  <a:moveTo>
                    <a:pt x="4017" y="7239"/>
                  </a:moveTo>
                  <a:cubicBezTo>
                    <a:pt x="4196" y="7473"/>
                    <a:pt x="3988" y="7768"/>
                    <a:pt x="3739" y="7870"/>
                  </a:cubicBezTo>
                  <a:cubicBezTo>
                    <a:pt x="3554" y="7945"/>
                    <a:pt x="3348" y="7953"/>
                    <a:pt x="3151" y="7958"/>
                  </a:cubicBezTo>
                  <a:cubicBezTo>
                    <a:pt x="3103" y="7960"/>
                    <a:pt x="3052" y="7961"/>
                    <a:pt x="3000" y="7961"/>
                  </a:cubicBezTo>
                  <a:cubicBezTo>
                    <a:pt x="2702" y="7961"/>
                    <a:pt x="2348" y="7930"/>
                    <a:pt x="2102" y="7767"/>
                  </a:cubicBezTo>
                  <a:cubicBezTo>
                    <a:pt x="2101" y="7764"/>
                    <a:pt x="2099" y="7760"/>
                    <a:pt x="2096" y="7758"/>
                  </a:cubicBezTo>
                  <a:cubicBezTo>
                    <a:pt x="2030" y="7670"/>
                    <a:pt x="1937" y="7626"/>
                    <a:pt x="1937" y="7499"/>
                  </a:cubicBezTo>
                  <a:cubicBezTo>
                    <a:pt x="1939" y="7404"/>
                    <a:pt x="1999" y="7335"/>
                    <a:pt x="2062" y="7272"/>
                  </a:cubicBezTo>
                  <a:cubicBezTo>
                    <a:pt x="2062" y="7285"/>
                    <a:pt x="2062" y="7298"/>
                    <a:pt x="2063" y="7311"/>
                  </a:cubicBezTo>
                  <a:cubicBezTo>
                    <a:pt x="2063" y="7312"/>
                    <a:pt x="2063" y="7312"/>
                    <a:pt x="2063" y="7313"/>
                  </a:cubicBezTo>
                  <a:cubicBezTo>
                    <a:pt x="2049" y="7324"/>
                    <a:pt x="2040" y="7343"/>
                    <a:pt x="2049" y="7363"/>
                  </a:cubicBezTo>
                  <a:cubicBezTo>
                    <a:pt x="2071" y="7415"/>
                    <a:pt x="2139" y="7444"/>
                    <a:pt x="2187" y="7468"/>
                  </a:cubicBezTo>
                  <a:cubicBezTo>
                    <a:pt x="2232" y="7490"/>
                    <a:pt x="2284" y="7512"/>
                    <a:pt x="2335" y="7512"/>
                  </a:cubicBezTo>
                  <a:cubicBezTo>
                    <a:pt x="2341" y="7512"/>
                    <a:pt x="2347" y="7512"/>
                    <a:pt x="2353" y="7511"/>
                  </a:cubicBezTo>
                  <a:cubicBezTo>
                    <a:pt x="2546" y="7598"/>
                    <a:pt x="2810" y="7611"/>
                    <a:pt x="3020" y="7611"/>
                  </a:cubicBezTo>
                  <a:cubicBezTo>
                    <a:pt x="3088" y="7611"/>
                    <a:pt x="3150" y="7610"/>
                    <a:pt x="3203" y="7609"/>
                  </a:cubicBezTo>
                  <a:cubicBezTo>
                    <a:pt x="3255" y="7608"/>
                    <a:pt x="3318" y="7606"/>
                    <a:pt x="3385" y="7602"/>
                  </a:cubicBezTo>
                  <a:cubicBezTo>
                    <a:pt x="3393" y="7605"/>
                    <a:pt x="3402" y="7606"/>
                    <a:pt x="3410" y="7606"/>
                  </a:cubicBezTo>
                  <a:cubicBezTo>
                    <a:pt x="3423" y="7606"/>
                    <a:pt x="3435" y="7603"/>
                    <a:pt x="3446" y="7598"/>
                  </a:cubicBezTo>
                  <a:cubicBezTo>
                    <a:pt x="3699" y="7574"/>
                    <a:pt x="3983" y="7501"/>
                    <a:pt x="4018" y="7246"/>
                  </a:cubicBezTo>
                  <a:cubicBezTo>
                    <a:pt x="4018" y="7244"/>
                    <a:pt x="4018" y="7241"/>
                    <a:pt x="4017" y="7239"/>
                  </a:cubicBezTo>
                  <a:close/>
                  <a:moveTo>
                    <a:pt x="1924" y="7769"/>
                  </a:moveTo>
                  <a:lnTo>
                    <a:pt x="1924" y="7769"/>
                  </a:lnTo>
                  <a:cubicBezTo>
                    <a:pt x="1948" y="7791"/>
                    <a:pt x="1974" y="7807"/>
                    <a:pt x="2003" y="7817"/>
                  </a:cubicBezTo>
                  <a:cubicBezTo>
                    <a:pt x="2201" y="8041"/>
                    <a:pt x="2606" y="8109"/>
                    <a:pt x="2980" y="8109"/>
                  </a:cubicBezTo>
                  <a:cubicBezTo>
                    <a:pt x="3216" y="8109"/>
                    <a:pt x="3441" y="8082"/>
                    <a:pt x="3593" y="8051"/>
                  </a:cubicBezTo>
                  <a:cubicBezTo>
                    <a:pt x="3762" y="8016"/>
                    <a:pt x="3943" y="7916"/>
                    <a:pt x="4070" y="7784"/>
                  </a:cubicBezTo>
                  <a:lnTo>
                    <a:pt x="4070" y="7784"/>
                  </a:lnTo>
                  <a:cubicBezTo>
                    <a:pt x="4147" y="8237"/>
                    <a:pt x="3647" y="8429"/>
                    <a:pt x="3109" y="8429"/>
                  </a:cubicBezTo>
                  <a:cubicBezTo>
                    <a:pt x="2486" y="8429"/>
                    <a:pt x="1813" y="8172"/>
                    <a:pt x="1924" y="7769"/>
                  </a:cubicBezTo>
                  <a:close/>
                  <a:moveTo>
                    <a:pt x="4152" y="8184"/>
                  </a:moveTo>
                  <a:cubicBezTo>
                    <a:pt x="4209" y="8694"/>
                    <a:pt x="3576" y="8882"/>
                    <a:pt x="3143" y="8882"/>
                  </a:cubicBezTo>
                  <a:cubicBezTo>
                    <a:pt x="3140" y="8882"/>
                    <a:pt x="3137" y="8882"/>
                    <a:pt x="3134" y="8882"/>
                  </a:cubicBezTo>
                  <a:cubicBezTo>
                    <a:pt x="2712" y="8879"/>
                    <a:pt x="1889" y="8813"/>
                    <a:pt x="1916" y="8244"/>
                  </a:cubicBezTo>
                  <a:lnTo>
                    <a:pt x="1916" y="8244"/>
                  </a:lnTo>
                  <a:cubicBezTo>
                    <a:pt x="2124" y="8449"/>
                    <a:pt x="2505" y="8509"/>
                    <a:pt x="2770" y="8539"/>
                  </a:cubicBezTo>
                  <a:cubicBezTo>
                    <a:pt x="2839" y="8547"/>
                    <a:pt x="2922" y="8552"/>
                    <a:pt x="3012" y="8552"/>
                  </a:cubicBezTo>
                  <a:cubicBezTo>
                    <a:pt x="3402" y="8552"/>
                    <a:pt x="3935" y="8466"/>
                    <a:pt x="4152" y="8184"/>
                  </a:cubicBezTo>
                  <a:close/>
                  <a:moveTo>
                    <a:pt x="2232" y="8852"/>
                  </a:moveTo>
                  <a:lnTo>
                    <a:pt x="2232" y="8852"/>
                  </a:lnTo>
                  <a:cubicBezTo>
                    <a:pt x="2522" y="8974"/>
                    <a:pt x="2884" y="9025"/>
                    <a:pt x="3075" y="9031"/>
                  </a:cubicBezTo>
                  <a:cubicBezTo>
                    <a:pt x="3088" y="9031"/>
                    <a:pt x="3100" y="9031"/>
                    <a:pt x="3113" y="9031"/>
                  </a:cubicBezTo>
                  <a:cubicBezTo>
                    <a:pt x="3341" y="9031"/>
                    <a:pt x="3619" y="8980"/>
                    <a:pt x="3850" y="8871"/>
                  </a:cubicBezTo>
                  <a:lnTo>
                    <a:pt x="3850" y="8871"/>
                  </a:lnTo>
                  <a:cubicBezTo>
                    <a:pt x="3659" y="9085"/>
                    <a:pt x="3411" y="9201"/>
                    <a:pt x="3088" y="9201"/>
                  </a:cubicBezTo>
                  <a:cubicBezTo>
                    <a:pt x="3080" y="9201"/>
                    <a:pt x="3071" y="9201"/>
                    <a:pt x="3063" y="9201"/>
                  </a:cubicBezTo>
                  <a:cubicBezTo>
                    <a:pt x="2743" y="9195"/>
                    <a:pt x="2448" y="9072"/>
                    <a:pt x="2232" y="8852"/>
                  </a:cubicBezTo>
                  <a:close/>
                  <a:moveTo>
                    <a:pt x="2731" y="1"/>
                  </a:moveTo>
                  <a:cubicBezTo>
                    <a:pt x="2168" y="1"/>
                    <a:pt x="1614" y="129"/>
                    <a:pt x="1166" y="425"/>
                  </a:cubicBezTo>
                  <a:cubicBezTo>
                    <a:pt x="251" y="1031"/>
                    <a:pt x="1" y="2242"/>
                    <a:pt x="293" y="3250"/>
                  </a:cubicBezTo>
                  <a:cubicBezTo>
                    <a:pt x="478" y="3884"/>
                    <a:pt x="843" y="4458"/>
                    <a:pt x="1268" y="4957"/>
                  </a:cubicBezTo>
                  <a:cubicBezTo>
                    <a:pt x="1448" y="5170"/>
                    <a:pt x="1616" y="5376"/>
                    <a:pt x="1747" y="5607"/>
                  </a:cubicBezTo>
                  <a:cubicBezTo>
                    <a:pt x="1738" y="5608"/>
                    <a:pt x="1729" y="5609"/>
                    <a:pt x="1719" y="5610"/>
                  </a:cubicBezTo>
                  <a:cubicBezTo>
                    <a:pt x="1712" y="5611"/>
                    <a:pt x="1713" y="5624"/>
                    <a:pt x="1720" y="5624"/>
                  </a:cubicBezTo>
                  <a:cubicBezTo>
                    <a:pt x="1720" y="5624"/>
                    <a:pt x="1721" y="5624"/>
                    <a:pt x="1721" y="5624"/>
                  </a:cubicBezTo>
                  <a:cubicBezTo>
                    <a:pt x="1732" y="5623"/>
                    <a:pt x="1744" y="5623"/>
                    <a:pt x="1755" y="5622"/>
                  </a:cubicBezTo>
                  <a:cubicBezTo>
                    <a:pt x="1826" y="5748"/>
                    <a:pt x="1886" y="5882"/>
                    <a:pt x="1930" y="6029"/>
                  </a:cubicBezTo>
                  <a:cubicBezTo>
                    <a:pt x="2045" y="6405"/>
                    <a:pt x="2059" y="6797"/>
                    <a:pt x="2062" y="7187"/>
                  </a:cubicBezTo>
                  <a:cubicBezTo>
                    <a:pt x="1917" y="7193"/>
                    <a:pt x="1815" y="7346"/>
                    <a:pt x="1808" y="7483"/>
                  </a:cubicBezTo>
                  <a:cubicBezTo>
                    <a:pt x="1806" y="7547"/>
                    <a:pt x="1827" y="7627"/>
                    <a:pt x="1866" y="7694"/>
                  </a:cubicBezTo>
                  <a:cubicBezTo>
                    <a:pt x="1736" y="7819"/>
                    <a:pt x="1742" y="8003"/>
                    <a:pt x="1844" y="8157"/>
                  </a:cubicBezTo>
                  <a:cubicBezTo>
                    <a:pt x="1706" y="8432"/>
                    <a:pt x="1835" y="8629"/>
                    <a:pt x="2061" y="8766"/>
                  </a:cubicBezTo>
                  <a:cubicBezTo>
                    <a:pt x="2195" y="9160"/>
                    <a:pt x="2628" y="9354"/>
                    <a:pt x="3067" y="9354"/>
                  </a:cubicBezTo>
                  <a:cubicBezTo>
                    <a:pt x="3541" y="9354"/>
                    <a:pt x="4021" y="9127"/>
                    <a:pt x="4132" y="8679"/>
                  </a:cubicBezTo>
                  <a:cubicBezTo>
                    <a:pt x="4294" y="8515"/>
                    <a:pt x="4365" y="8294"/>
                    <a:pt x="4250" y="8005"/>
                  </a:cubicBezTo>
                  <a:cubicBezTo>
                    <a:pt x="4248" y="7999"/>
                    <a:pt x="4244" y="7994"/>
                    <a:pt x="4241" y="7990"/>
                  </a:cubicBezTo>
                  <a:cubicBezTo>
                    <a:pt x="4258" y="7901"/>
                    <a:pt x="4252" y="7799"/>
                    <a:pt x="4213" y="7681"/>
                  </a:cubicBezTo>
                  <a:cubicBezTo>
                    <a:pt x="4206" y="7661"/>
                    <a:pt x="4194" y="7647"/>
                    <a:pt x="4180" y="7637"/>
                  </a:cubicBezTo>
                  <a:cubicBezTo>
                    <a:pt x="4275" y="7462"/>
                    <a:pt x="4267" y="7260"/>
                    <a:pt x="4054" y="7083"/>
                  </a:cubicBezTo>
                  <a:cubicBezTo>
                    <a:pt x="4043" y="7073"/>
                    <a:pt x="4029" y="7069"/>
                    <a:pt x="4017" y="7068"/>
                  </a:cubicBezTo>
                  <a:cubicBezTo>
                    <a:pt x="3810" y="5570"/>
                    <a:pt x="5314" y="4589"/>
                    <a:pt x="5792" y="3295"/>
                  </a:cubicBezTo>
                  <a:cubicBezTo>
                    <a:pt x="6217" y="2149"/>
                    <a:pt x="5607" y="992"/>
                    <a:pt x="4564" y="445"/>
                  </a:cubicBezTo>
                  <a:cubicBezTo>
                    <a:pt x="4038" y="170"/>
                    <a:pt x="3379" y="1"/>
                    <a:pt x="27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3385175" y="4970425"/>
              <a:ext cx="36575" cy="24600"/>
            </a:xfrm>
            <a:custGeom>
              <a:rect b="b" l="l" r="r" t="t"/>
              <a:pathLst>
                <a:path extrusionOk="0" h="984" w="1463">
                  <a:moveTo>
                    <a:pt x="179" y="166"/>
                  </a:moveTo>
                  <a:cubicBezTo>
                    <a:pt x="537" y="276"/>
                    <a:pt x="922" y="337"/>
                    <a:pt x="1286" y="429"/>
                  </a:cubicBezTo>
                  <a:cubicBezTo>
                    <a:pt x="1286" y="430"/>
                    <a:pt x="1285" y="431"/>
                    <a:pt x="1285" y="433"/>
                  </a:cubicBezTo>
                  <a:cubicBezTo>
                    <a:pt x="1279" y="516"/>
                    <a:pt x="1285" y="589"/>
                    <a:pt x="1300" y="666"/>
                  </a:cubicBezTo>
                  <a:cubicBezTo>
                    <a:pt x="964" y="700"/>
                    <a:pt x="552" y="729"/>
                    <a:pt x="260" y="887"/>
                  </a:cubicBezTo>
                  <a:cubicBezTo>
                    <a:pt x="230" y="647"/>
                    <a:pt x="198" y="408"/>
                    <a:pt x="179" y="166"/>
                  </a:cubicBezTo>
                  <a:close/>
                  <a:moveTo>
                    <a:pt x="83" y="0"/>
                  </a:moveTo>
                  <a:cubicBezTo>
                    <a:pt x="29" y="0"/>
                    <a:pt x="0" y="55"/>
                    <a:pt x="20" y="95"/>
                  </a:cubicBezTo>
                  <a:cubicBezTo>
                    <a:pt x="18" y="382"/>
                    <a:pt x="53" y="672"/>
                    <a:pt x="151" y="944"/>
                  </a:cubicBezTo>
                  <a:cubicBezTo>
                    <a:pt x="160" y="970"/>
                    <a:pt x="187" y="984"/>
                    <a:pt x="212" y="984"/>
                  </a:cubicBezTo>
                  <a:cubicBezTo>
                    <a:pt x="225" y="984"/>
                    <a:pt x="238" y="980"/>
                    <a:pt x="248" y="973"/>
                  </a:cubicBezTo>
                  <a:cubicBezTo>
                    <a:pt x="250" y="973"/>
                    <a:pt x="253" y="973"/>
                    <a:pt x="255" y="973"/>
                  </a:cubicBezTo>
                  <a:cubicBezTo>
                    <a:pt x="418" y="973"/>
                    <a:pt x="579" y="918"/>
                    <a:pt x="739" y="887"/>
                  </a:cubicBezTo>
                  <a:cubicBezTo>
                    <a:pt x="952" y="846"/>
                    <a:pt x="1168" y="815"/>
                    <a:pt x="1384" y="792"/>
                  </a:cubicBezTo>
                  <a:cubicBezTo>
                    <a:pt x="1427" y="787"/>
                    <a:pt x="1462" y="752"/>
                    <a:pt x="1450" y="706"/>
                  </a:cubicBezTo>
                  <a:cubicBezTo>
                    <a:pt x="1425" y="614"/>
                    <a:pt x="1417" y="527"/>
                    <a:pt x="1419" y="433"/>
                  </a:cubicBezTo>
                  <a:cubicBezTo>
                    <a:pt x="1419" y="429"/>
                    <a:pt x="1418" y="426"/>
                    <a:pt x="1418" y="423"/>
                  </a:cubicBezTo>
                  <a:cubicBezTo>
                    <a:pt x="1419" y="411"/>
                    <a:pt x="1415" y="397"/>
                    <a:pt x="1403" y="388"/>
                  </a:cubicBezTo>
                  <a:cubicBezTo>
                    <a:pt x="1397" y="380"/>
                    <a:pt x="1388" y="375"/>
                    <a:pt x="1378" y="371"/>
                  </a:cubicBezTo>
                  <a:cubicBezTo>
                    <a:pt x="1021" y="129"/>
                    <a:pt x="512" y="63"/>
                    <a:pt x="96" y="1"/>
                  </a:cubicBezTo>
                  <a:cubicBezTo>
                    <a:pt x="91" y="1"/>
                    <a:pt x="87" y="0"/>
                    <a:pt x="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3417575" y="4896675"/>
              <a:ext cx="38550" cy="36425"/>
            </a:xfrm>
            <a:custGeom>
              <a:rect b="b" l="l" r="r" t="t"/>
              <a:pathLst>
                <a:path extrusionOk="0" h="1457" w="1542">
                  <a:moveTo>
                    <a:pt x="765" y="168"/>
                  </a:moveTo>
                  <a:cubicBezTo>
                    <a:pt x="945" y="527"/>
                    <a:pt x="1146" y="876"/>
                    <a:pt x="1343" y="1226"/>
                  </a:cubicBezTo>
                  <a:cubicBezTo>
                    <a:pt x="1285" y="1249"/>
                    <a:pt x="1236" y="1263"/>
                    <a:pt x="1186" y="1263"/>
                  </a:cubicBezTo>
                  <a:cubicBezTo>
                    <a:pt x="1123" y="1263"/>
                    <a:pt x="1059" y="1240"/>
                    <a:pt x="977" y="1185"/>
                  </a:cubicBezTo>
                  <a:cubicBezTo>
                    <a:pt x="887" y="1124"/>
                    <a:pt x="803" y="1051"/>
                    <a:pt x="715" y="988"/>
                  </a:cubicBezTo>
                  <a:cubicBezTo>
                    <a:pt x="543" y="864"/>
                    <a:pt x="366" y="736"/>
                    <a:pt x="172" y="650"/>
                  </a:cubicBezTo>
                  <a:cubicBezTo>
                    <a:pt x="355" y="465"/>
                    <a:pt x="560" y="325"/>
                    <a:pt x="765" y="168"/>
                  </a:cubicBezTo>
                  <a:close/>
                  <a:moveTo>
                    <a:pt x="809" y="1"/>
                  </a:moveTo>
                  <a:cubicBezTo>
                    <a:pt x="796" y="1"/>
                    <a:pt x="784" y="4"/>
                    <a:pt x="772" y="11"/>
                  </a:cubicBezTo>
                  <a:cubicBezTo>
                    <a:pt x="763" y="7"/>
                    <a:pt x="752" y="5"/>
                    <a:pt x="741" y="5"/>
                  </a:cubicBezTo>
                  <a:cubicBezTo>
                    <a:pt x="729" y="5"/>
                    <a:pt x="716" y="7"/>
                    <a:pt x="703" y="12"/>
                  </a:cubicBezTo>
                  <a:cubicBezTo>
                    <a:pt x="434" y="128"/>
                    <a:pt x="205" y="370"/>
                    <a:pt x="32" y="599"/>
                  </a:cubicBezTo>
                  <a:cubicBezTo>
                    <a:pt x="0" y="642"/>
                    <a:pt x="37" y="690"/>
                    <a:pt x="81" y="699"/>
                  </a:cubicBezTo>
                  <a:cubicBezTo>
                    <a:pt x="345" y="942"/>
                    <a:pt x="667" y="1133"/>
                    <a:pt x="948" y="1360"/>
                  </a:cubicBezTo>
                  <a:cubicBezTo>
                    <a:pt x="1034" y="1429"/>
                    <a:pt x="1099" y="1456"/>
                    <a:pt x="1162" y="1456"/>
                  </a:cubicBezTo>
                  <a:cubicBezTo>
                    <a:pt x="1256" y="1456"/>
                    <a:pt x="1346" y="1397"/>
                    <a:pt x="1494" y="1331"/>
                  </a:cubicBezTo>
                  <a:cubicBezTo>
                    <a:pt x="1533" y="1313"/>
                    <a:pt x="1541" y="1257"/>
                    <a:pt x="1523" y="1223"/>
                  </a:cubicBezTo>
                  <a:cubicBezTo>
                    <a:pt x="1302" y="830"/>
                    <a:pt x="1095" y="428"/>
                    <a:pt x="869" y="38"/>
                  </a:cubicBezTo>
                  <a:cubicBezTo>
                    <a:pt x="854" y="12"/>
                    <a:pt x="832" y="1"/>
                    <a:pt x="8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3474025" y="4872475"/>
              <a:ext cx="24800" cy="40475"/>
            </a:xfrm>
            <a:custGeom>
              <a:rect b="b" l="l" r="r" t="t"/>
              <a:pathLst>
                <a:path extrusionOk="0" h="1619" w="992">
                  <a:moveTo>
                    <a:pt x="673" y="201"/>
                  </a:moveTo>
                  <a:cubicBezTo>
                    <a:pt x="836" y="201"/>
                    <a:pt x="786" y="346"/>
                    <a:pt x="776" y="518"/>
                  </a:cubicBezTo>
                  <a:cubicBezTo>
                    <a:pt x="767" y="705"/>
                    <a:pt x="753" y="894"/>
                    <a:pt x="734" y="1082"/>
                  </a:cubicBezTo>
                  <a:cubicBezTo>
                    <a:pt x="709" y="1339"/>
                    <a:pt x="702" y="1433"/>
                    <a:pt x="463" y="1450"/>
                  </a:cubicBezTo>
                  <a:cubicBezTo>
                    <a:pt x="393" y="1033"/>
                    <a:pt x="287" y="624"/>
                    <a:pt x="104" y="240"/>
                  </a:cubicBezTo>
                  <a:cubicBezTo>
                    <a:pt x="278" y="239"/>
                    <a:pt x="449" y="229"/>
                    <a:pt x="620" y="205"/>
                  </a:cubicBezTo>
                  <a:cubicBezTo>
                    <a:pt x="640" y="202"/>
                    <a:pt x="657" y="201"/>
                    <a:pt x="673" y="201"/>
                  </a:cubicBezTo>
                  <a:close/>
                  <a:moveTo>
                    <a:pt x="766" y="1"/>
                  </a:moveTo>
                  <a:cubicBezTo>
                    <a:pt x="551" y="1"/>
                    <a:pt x="315" y="68"/>
                    <a:pt x="103" y="69"/>
                  </a:cubicBezTo>
                  <a:cubicBezTo>
                    <a:pt x="22" y="69"/>
                    <a:pt x="0" y="164"/>
                    <a:pt x="40" y="212"/>
                  </a:cubicBezTo>
                  <a:cubicBezTo>
                    <a:pt x="25" y="222"/>
                    <a:pt x="16" y="237"/>
                    <a:pt x="21" y="256"/>
                  </a:cubicBezTo>
                  <a:cubicBezTo>
                    <a:pt x="142" y="686"/>
                    <a:pt x="259" y="1111"/>
                    <a:pt x="320" y="1554"/>
                  </a:cubicBezTo>
                  <a:cubicBezTo>
                    <a:pt x="324" y="1589"/>
                    <a:pt x="364" y="1612"/>
                    <a:pt x="397" y="1613"/>
                  </a:cubicBezTo>
                  <a:cubicBezTo>
                    <a:pt x="482" y="1615"/>
                    <a:pt x="551" y="1619"/>
                    <a:pt x="609" y="1619"/>
                  </a:cubicBezTo>
                  <a:cubicBezTo>
                    <a:pt x="788" y="1619"/>
                    <a:pt x="850" y="1580"/>
                    <a:pt x="882" y="1307"/>
                  </a:cubicBezTo>
                  <a:cubicBezTo>
                    <a:pt x="908" y="1082"/>
                    <a:pt x="929" y="856"/>
                    <a:pt x="943" y="630"/>
                  </a:cubicBezTo>
                  <a:cubicBezTo>
                    <a:pt x="954" y="456"/>
                    <a:pt x="991" y="242"/>
                    <a:pt x="955" y="70"/>
                  </a:cubicBezTo>
                  <a:cubicBezTo>
                    <a:pt x="949" y="43"/>
                    <a:pt x="922" y="15"/>
                    <a:pt x="895" y="10"/>
                  </a:cubicBezTo>
                  <a:cubicBezTo>
                    <a:pt x="853" y="3"/>
                    <a:pt x="810" y="1"/>
                    <a:pt x="7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3532150" y="4876500"/>
              <a:ext cx="37675" cy="41875"/>
            </a:xfrm>
            <a:custGeom>
              <a:rect b="b" l="l" r="r" t="t"/>
              <a:pathLst>
                <a:path extrusionOk="0" h="1675" w="1507">
                  <a:moveTo>
                    <a:pt x="694" y="115"/>
                  </a:moveTo>
                  <a:cubicBezTo>
                    <a:pt x="792" y="193"/>
                    <a:pt x="895" y="267"/>
                    <a:pt x="999" y="338"/>
                  </a:cubicBezTo>
                  <a:cubicBezTo>
                    <a:pt x="1093" y="403"/>
                    <a:pt x="1186" y="474"/>
                    <a:pt x="1286" y="528"/>
                  </a:cubicBezTo>
                  <a:cubicBezTo>
                    <a:pt x="1130" y="691"/>
                    <a:pt x="1007" y="892"/>
                    <a:pt x="859" y="1065"/>
                  </a:cubicBezTo>
                  <a:cubicBezTo>
                    <a:pt x="724" y="1224"/>
                    <a:pt x="579" y="1374"/>
                    <a:pt x="440" y="1529"/>
                  </a:cubicBezTo>
                  <a:cubicBezTo>
                    <a:pt x="439" y="1528"/>
                    <a:pt x="439" y="1528"/>
                    <a:pt x="439" y="1528"/>
                  </a:cubicBezTo>
                  <a:cubicBezTo>
                    <a:pt x="391" y="1492"/>
                    <a:pt x="337" y="1463"/>
                    <a:pt x="281" y="1442"/>
                  </a:cubicBezTo>
                  <a:cubicBezTo>
                    <a:pt x="177" y="1425"/>
                    <a:pt x="171" y="1391"/>
                    <a:pt x="261" y="1339"/>
                  </a:cubicBezTo>
                  <a:cubicBezTo>
                    <a:pt x="274" y="1216"/>
                    <a:pt x="365" y="1066"/>
                    <a:pt x="409" y="949"/>
                  </a:cubicBezTo>
                  <a:cubicBezTo>
                    <a:pt x="511" y="674"/>
                    <a:pt x="624" y="399"/>
                    <a:pt x="694" y="115"/>
                  </a:cubicBezTo>
                  <a:close/>
                  <a:moveTo>
                    <a:pt x="679" y="1"/>
                  </a:moveTo>
                  <a:cubicBezTo>
                    <a:pt x="651" y="1"/>
                    <a:pt x="624" y="26"/>
                    <a:pt x="629" y="51"/>
                  </a:cubicBezTo>
                  <a:cubicBezTo>
                    <a:pt x="622" y="55"/>
                    <a:pt x="615" y="61"/>
                    <a:pt x="611" y="69"/>
                  </a:cubicBezTo>
                  <a:cubicBezTo>
                    <a:pt x="407" y="457"/>
                    <a:pt x="253" y="885"/>
                    <a:pt x="97" y="1293"/>
                  </a:cubicBezTo>
                  <a:cubicBezTo>
                    <a:pt x="0" y="1549"/>
                    <a:pt x="130" y="1589"/>
                    <a:pt x="379" y="1671"/>
                  </a:cubicBezTo>
                  <a:cubicBezTo>
                    <a:pt x="387" y="1674"/>
                    <a:pt x="394" y="1675"/>
                    <a:pt x="401" y="1675"/>
                  </a:cubicBezTo>
                  <a:cubicBezTo>
                    <a:pt x="406" y="1675"/>
                    <a:pt x="411" y="1674"/>
                    <a:pt x="416" y="1673"/>
                  </a:cubicBezTo>
                  <a:cubicBezTo>
                    <a:pt x="425" y="1673"/>
                    <a:pt x="433" y="1671"/>
                    <a:pt x="442" y="1665"/>
                  </a:cubicBezTo>
                  <a:cubicBezTo>
                    <a:pt x="642" y="1533"/>
                    <a:pt x="822" y="1366"/>
                    <a:pt x="985" y="1190"/>
                  </a:cubicBezTo>
                  <a:cubicBezTo>
                    <a:pt x="1141" y="1021"/>
                    <a:pt x="1330" y="821"/>
                    <a:pt x="1427" y="609"/>
                  </a:cubicBezTo>
                  <a:cubicBezTo>
                    <a:pt x="1432" y="597"/>
                    <a:pt x="1434" y="584"/>
                    <a:pt x="1433" y="572"/>
                  </a:cubicBezTo>
                  <a:cubicBezTo>
                    <a:pt x="1481" y="552"/>
                    <a:pt x="1506" y="477"/>
                    <a:pt x="1462" y="438"/>
                  </a:cubicBezTo>
                  <a:cubicBezTo>
                    <a:pt x="1359" y="344"/>
                    <a:pt x="1227" y="281"/>
                    <a:pt x="1105" y="213"/>
                  </a:cubicBezTo>
                  <a:cubicBezTo>
                    <a:pt x="972" y="140"/>
                    <a:pt x="837" y="66"/>
                    <a:pt x="697" y="5"/>
                  </a:cubicBezTo>
                  <a:cubicBezTo>
                    <a:pt x="691" y="2"/>
                    <a:pt x="685" y="1"/>
                    <a:pt x="6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3571975" y="4914425"/>
              <a:ext cx="42375" cy="35400"/>
            </a:xfrm>
            <a:custGeom>
              <a:rect b="b" l="l" r="r" t="t"/>
              <a:pathLst>
                <a:path extrusionOk="0" h="1416" w="1695">
                  <a:moveTo>
                    <a:pt x="1019" y="153"/>
                  </a:moveTo>
                  <a:cubicBezTo>
                    <a:pt x="1107" y="264"/>
                    <a:pt x="1193" y="374"/>
                    <a:pt x="1279" y="488"/>
                  </a:cubicBezTo>
                  <a:cubicBezTo>
                    <a:pt x="1344" y="574"/>
                    <a:pt x="1405" y="691"/>
                    <a:pt x="1490" y="765"/>
                  </a:cubicBezTo>
                  <a:cubicBezTo>
                    <a:pt x="1090" y="916"/>
                    <a:pt x="687" y="1076"/>
                    <a:pt x="304" y="1265"/>
                  </a:cubicBezTo>
                  <a:cubicBezTo>
                    <a:pt x="287" y="1229"/>
                    <a:pt x="263" y="1195"/>
                    <a:pt x="243" y="1164"/>
                  </a:cubicBezTo>
                  <a:cubicBezTo>
                    <a:pt x="208" y="1109"/>
                    <a:pt x="168" y="1056"/>
                    <a:pt x="125" y="1006"/>
                  </a:cubicBezTo>
                  <a:cubicBezTo>
                    <a:pt x="125" y="1005"/>
                    <a:pt x="126" y="1004"/>
                    <a:pt x="126" y="1003"/>
                  </a:cubicBezTo>
                  <a:cubicBezTo>
                    <a:pt x="158" y="898"/>
                    <a:pt x="278" y="831"/>
                    <a:pt x="356" y="764"/>
                  </a:cubicBezTo>
                  <a:cubicBezTo>
                    <a:pt x="433" y="697"/>
                    <a:pt x="509" y="628"/>
                    <a:pt x="585" y="560"/>
                  </a:cubicBezTo>
                  <a:cubicBezTo>
                    <a:pt x="731" y="428"/>
                    <a:pt x="887" y="299"/>
                    <a:pt x="1019" y="153"/>
                  </a:cubicBezTo>
                  <a:close/>
                  <a:moveTo>
                    <a:pt x="1012" y="0"/>
                  </a:moveTo>
                  <a:cubicBezTo>
                    <a:pt x="1002" y="0"/>
                    <a:pt x="993" y="3"/>
                    <a:pt x="986" y="8"/>
                  </a:cubicBezTo>
                  <a:cubicBezTo>
                    <a:pt x="984" y="8"/>
                    <a:pt x="983" y="8"/>
                    <a:pt x="982" y="8"/>
                  </a:cubicBezTo>
                  <a:cubicBezTo>
                    <a:pt x="969" y="8"/>
                    <a:pt x="955" y="11"/>
                    <a:pt x="941" y="22"/>
                  </a:cubicBezTo>
                  <a:cubicBezTo>
                    <a:pt x="739" y="177"/>
                    <a:pt x="561" y="369"/>
                    <a:pt x="380" y="547"/>
                  </a:cubicBezTo>
                  <a:cubicBezTo>
                    <a:pt x="266" y="659"/>
                    <a:pt x="78" y="789"/>
                    <a:pt x="49" y="959"/>
                  </a:cubicBezTo>
                  <a:cubicBezTo>
                    <a:pt x="22" y="966"/>
                    <a:pt x="1" y="999"/>
                    <a:pt x="17" y="1030"/>
                  </a:cubicBezTo>
                  <a:cubicBezTo>
                    <a:pt x="54" y="1097"/>
                    <a:pt x="93" y="1163"/>
                    <a:pt x="126" y="1232"/>
                  </a:cubicBezTo>
                  <a:cubicBezTo>
                    <a:pt x="155" y="1293"/>
                    <a:pt x="172" y="1373"/>
                    <a:pt x="233" y="1408"/>
                  </a:cubicBezTo>
                  <a:cubicBezTo>
                    <a:pt x="242" y="1413"/>
                    <a:pt x="251" y="1416"/>
                    <a:pt x="261" y="1416"/>
                  </a:cubicBezTo>
                  <a:cubicBezTo>
                    <a:pt x="280" y="1416"/>
                    <a:pt x="299" y="1406"/>
                    <a:pt x="310" y="1390"/>
                  </a:cubicBezTo>
                  <a:lnTo>
                    <a:pt x="317" y="1390"/>
                  </a:lnTo>
                  <a:cubicBezTo>
                    <a:pt x="759" y="1261"/>
                    <a:pt x="1193" y="1089"/>
                    <a:pt x="1618" y="915"/>
                  </a:cubicBezTo>
                  <a:cubicBezTo>
                    <a:pt x="1692" y="884"/>
                    <a:pt x="1695" y="794"/>
                    <a:pt x="1654" y="751"/>
                  </a:cubicBezTo>
                  <a:cubicBezTo>
                    <a:pt x="1656" y="740"/>
                    <a:pt x="1657" y="729"/>
                    <a:pt x="1654" y="718"/>
                  </a:cubicBezTo>
                  <a:cubicBezTo>
                    <a:pt x="1627" y="583"/>
                    <a:pt x="1490" y="463"/>
                    <a:pt x="1401" y="363"/>
                  </a:cubicBezTo>
                  <a:cubicBezTo>
                    <a:pt x="1291" y="240"/>
                    <a:pt x="1172" y="125"/>
                    <a:pt x="1049" y="16"/>
                  </a:cubicBezTo>
                  <a:cubicBezTo>
                    <a:pt x="1037" y="5"/>
                    <a:pt x="1024"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584650" y="4986900"/>
              <a:ext cx="41400" cy="36950"/>
            </a:xfrm>
            <a:custGeom>
              <a:rect b="b" l="l" r="r" t="t"/>
              <a:pathLst>
                <a:path extrusionOk="0" h="1478" w="1656">
                  <a:moveTo>
                    <a:pt x="275" y="112"/>
                  </a:moveTo>
                  <a:lnTo>
                    <a:pt x="275" y="112"/>
                  </a:lnTo>
                  <a:cubicBezTo>
                    <a:pt x="659" y="232"/>
                    <a:pt x="1047" y="337"/>
                    <a:pt x="1433" y="448"/>
                  </a:cubicBezTo>
                  <a:cubicBezTo>
                    <a:pt x="1308" y="725"/>
                    <a:pt x="1184" y="1003"/>
                    <a:pt x="1058" y="1281"/>
                  </a:cubicBezTo>
                  <a:cubicBezTo>
                    <a:pt x="930" y="1147"/>
                    <a:pt x="762" y="1034"/>
                    <a:pt x="626" y="913"/>
                  </a:cubicBezTo>
                  <a:cubicBezTo>
                    <a:pt x="480" y="782"/>
                    <a:pt x="338" y="648"/>
                    <a:pt x="189" y="522"/>
                  </a:cubicBezTo>
                  <a:cubicBezTo>
                    <a:pt x="254" y="407"/>
                    <a:pt x="292" y="249"/>
                    <a:pt x="275" y="112"/>
                  </a:cubicBezTo>
                  <a:close/>
                  <a:moveTo>
                    <a:pt x="236" y="0"/>
                  </a:moveTo>
                  <a:cubicBezTo>
                    <a:pt x="218" y="0"/>
                    <a:pt x="206" y="11"/>
                    <a:pt x="199" y="25"/>
                  </a:cubicBezTo>
                  <a:cubicBezTo>
                    <a:pt x="186" y="31"/>
                    <a:pt x="174" y="42"/>
                    <a:pt x="169" y="56"/>
                  </a:cubicBezTo>
                  <a:cubicBezTo>
                    <a:pt x="143" y="123"/>
                    <a:pt x="129" y="193"/>
                    <a:pt x="105" y="259"/>
                  </a:cubicBezTo>
                  <a:cubicBezTo>
                    <a:pt x="80" y="327"/>
                    <a:pt x="48" y="390"/>
                    <a:pt x="21" y="457"/>
                  </a:cubicBezTo>
                  <a:cubicBezTo>
                    <a:pt x="0" y="508"/>
                    <a:pt x="33" y="548"/>
                    <a:pt x="77" y="563"/>
                  </a:cubicBezTo>
                  <a:cubicBezTo>
                    <a:pt x="202" y="735"/>
                    <a:pt x="349" y="889"/>
                    <a:pt x="502" y="1036"/>
                  </a:cubicBezTo>
                  <a:cubicBezTo>
                    <a:pt x="659" y="1185"/>
                    <a:pt x="831" y="1374"/>
                    <a:pt x="1027" y="1468"/>
                  </a:cubicBezTo>
                  <a:cubicBezTo>
                    <a:pt x="1040" y="1474"/>
                    <a:pt x="1052" y="1477"/>
                    <a:pt x="1063" y="1477"/>
                  </a:cubicBezTo>
                  <a:cubicBezTo>
                    <a:pt x="1076" y="1477"/>
                    <a:pt x="1089" y="1474"/>
                    <a:pt x="1099" y="1467"/>
                  </a:cubicBezTo>
                  <a:cubicBezTo>
                    <a:pt x="1104" y="1468"/>
                    <a:pt x="1109" y="1469"/>
                    <a:pt x="1114" y="1469"/>
                  </a:cubicBezTo>
                  <a:cubicBezTo>
                    <a:pt x="1139" y="1469"/>
                    <a:pt x="1162" y="1456"/>
                    <a:pt x="1176" y="1426"/>
                  </a:cubicBezTo>
                  <a:cubicBezTo>
                    <a:pt x="1326" y="1095"/>
                    <a:pt x="1479" y="765"/>
                    <a:pt x="1631" y="435"/>
                  </a:cubicBezTo>
                  <a:cubicBezTo>
                    <a:pt x="1656" y="383"/>
                    <a:pt x="1637" y="323"/>
                    <a:pt x="1579" y="304"/>
                  </a:cubicBezTo>
                  <a:cubicBezTo>
                    <a:pt x="1141" y="173"/>
                    <a:pt x="695" y="61"/>
                    <a:pt x="242" y="1"/>
                  </a:cubicBezTo>
                  <a:cubicBezTo>
                    <a:pt x="240" y="0"/>
                    <a:pt x="238" y="0"/>
                    <a:pt x="2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551650" y="5047125"/>
              <a:ext cx="39400" cy="35975"/>
            </a:xfrm>
            <a:custGeom>
              <a:rect b="b" l="l" r="r" t="t"/>
              <a:pathLst>
                <a:path extrusionOk="0" h="1439" w="1576">
                  <a:moveTo>
                    <a:pt x="363" y="96"/>
                  </a:moveTo>
                  <a:cubicBezTo>
                    <a:pt x="500" y="218"/>
                    <a:pt x="658" y="315"/>
                    <a:pt x="814" y="413"/>
                  </a:cubicBezTo>
                  <a:cubicBezTo>
                    <a:pt x="911" y="474"/>
                    <a:pt x="1008" y="534"/>
                    <a:pt x="1106" y="594"/>
                  </a:cubicBezTo>
                  <a:cubicBezTo>
                    <a:pt x="1161" y="627"/>
                    <a:pt x="1244" y="664"/>
                    <a:pt x="1311" y="707"/>
                  </a:cubicBezTo>
                  <a:cubicBezTo>
                    <a:pt x="1247" y="793"/>
                    <a:pt x="1194" y="893"/>
                    <a:pt x="1133" y="976"/>
                  </a:cubicBezTo>
                  <a:cubicBezTo>
                    <a:pt x="1051" y="1087"/>
                    <a:pt x="965" y="1214"/>
                    <a:pt x="854" y="1302"/>
                  </a:cubicBezTo>
                  <a:cubicBezTo>
                    <a:pt x="770" y="1124"/>
                    <a:pt x="623" y="965"/>
                    <a:pt x="500" y="814"/>
                  </a:cubicBezTo>
                  <a:cubicBezTo>
                    <a:pt x="391" y="680"/>
                    <a:pt x="270" y="495"/>
                    <a:pt x="110" y="412"/>
                  </a:cubicBezTo>
                  <a:cubicBezTo>
                    <a:pt x="158" y="372"/>
                    <a:pt x="200" y="325"/>
                    <a:pt x="241" y="277"/>
                  </a:cubicBezTo>
                  <a:cubicBezTo>
                    <a:pt x="283" y="229"/>
                    <a:pt x="330" y="178"/>
                    <a:pt x="357" y="120"/>
                  </a:cubicBezTo>
                  <a:cubicBezTo>
                    <a:pt x="361" y="112"/>
                    <a:pt x="362" y="104"/>
                    <a:pt x="363" y="96"/>
                  </a:cubicBezTo>
                  <a:close/>
                  <a:moveTo>
                    <a:pt x="337" y="0"/>
                  </a:moveTo>
                  <a:cubicBezTo>
                    <a:pt x="327" y="0"/>
                    <a:pt x="318" y="6"/>
                    <a:pt x="313" y="14"/>
                  </a:cubicBezTo>
                  <a:cubicBezTo>
                    <a:pt x="306" y="11"/>
                    <a:pt x="299" y="10"/>
                    <a:pt x="291" y="10"/>
                  </a:cubicBezTo>
                  <a:cubicBezTo>
                    <a:pt x="275" y="10"/>
                    <a:pt x="259" y="16"/>
                    <a:pt x="244" y="32"/>
                  </a:cubicBezTo>
                  <a:cubicBezTo>
                    <a:pt x="198" y="78"/>
                    <a:pt x="164" y="137"/>
                    <a:pt x="128" y="190"/>
                  </a:cubicBezTo>
                  <a:cubicBezTo>
                    <a:pt x="92" y="245"/>
                    <a:pt x="51" y="297"/>
                    <a:pt x="18" y="353"/>
                  </a:cubicBezTo>
                  <a:cubicBezTo>
                    <a:pt x="1" y="383"/>
                    <a:pt x="12" y="409"/>
                    <a:pt x="33" y="422"/>
                  </a:cubicBezTo>
                  <a:cubicBezTo>
                    <a:pt x="70" y="600"/>
                    <a:pt x="239" y="760"/>
                    <a:pt x="347" y="903"/>
                  </a:cubicBezTo>
                  <a:cubicBezTo>
                    <a:pt x="471" y="1067"/>
                    <a:pt x="588" y="1272"/>
                    <a:pt x="744" y="1408"/>
                  </a:cubicBezTo>
                  <a:cubicBezTo>
                    <a:pt x="755" y="1419"/>
                    <a:pt x="770" y="1423"/>
                    <a:pt x="785" y="1425"/>
                  </a:cubicBezTo>
                  <a:cubicBezTo>
                    <a:pt x="793" y="1434"/>
                    <a:pt x="803" y="1439"/>
                    <a:pt x="817" y="1439"/>
                  </a:cubicBezTo>
                  <a:cubicBezTo>
                    <a:pt x="818" y="1439"/>
                    <a:pt x="819" y="1439"/>
                    <a:pt x="820" y="1439"/>
                  </a:cubicBezTo>
                  <a:cubicBezTo>
                    <a:pt x="985" y="1424"/>
                    <a:pt x="1106" y="1274"/>
                    <a:pt x="1209" y="1157"/>
                  </a:cubicBezTo>
                  <a:cubicBezTo>
                    <a:pt x="1297" y="1057"/>
                    <a:pt x="1414" y="933"/>
                    <a:pt x="1481" y="803"/>
                  </a:cubicBezTo>
                  <a:cubicBezTo>
                    <a:pt x="1537" y="790"/>
                    <a:pt x="1576" y="722"/>
                    <a:pt x="1541" y="668"/>
                  </a:cubicBezTo>
                  <a:cubicBezTo>
                    <a:pt x="1444" y="515"/>
                    <a:pt x="1165" y="421"/>
                    <a:pt x="1010" y="331"/>
                  </a:cubicBezTo>
                  <a:cubicBezTo>
                    <a:pt x="797" y="210"/>
                    <a:pt x="581" y="73"/>
                    <a:pt x="346" y="1"/>
                  </a:cubicBezTo>
                  <a:cubicBezTo>
                    <a:pt x="343" y="0"/>
                    <a:pt x="340" y="0"/>
                    <a:pt x="3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3401075" y="5024575"/>
              <a:ext cx="39325" cy="35575"/>
            </a:xfrm>
            <a:custGeom>
              <a:rect b="b" l="l" r="r" t="t"/>
              <a:pathLst>
                <a:path extrusionOk="0" h="1423" w="1573">
                  <a:moveTo>
                    <a:pt x="1236" y="88"/>
                  </a:moveTo>
                  <a:cubicBezTo>
                    <a:pt x="1266" y="220"/>
                    <a:pt x="1340" y="359"/>
                    <a:pt x="1450" y="436"/>
                  </a:cubicBezTo>
                  <a:cubicBezTo>
                    <a:pt x="1301" y="561"/>
                    <a:pt x="1162" y="698"/>
                    <a:pt x="1009" y="821"/>
                  </a:cubicBezTo>
                  <a:cubicBezTo>
                    <a:pt x="853" y="945"/>
                    <a:pt x="692" y="1072"/>
                    <a:pt x="572" y="1234"/>
                  </a:cubicBezTo>
                  <a:cubicBezTo>
                    <a:pt x="418" y="1027"/>
                    <a:pt x="209" y="823"/>
                    <a:pt x="157" y="564"/>
                  </a:cubicBezTo>
                  <a:cubicBezTo>
                    <a:pt x="161" y="556"/>
                    <a:pt x="163" y="547"/>
                    <a:pt x="157" y="538"/>
                  </a:cubicBezTo>
                  <a:cubicBezTo>
                    <a:pt x="155" y="535"/>
                    <a:pt x="151" y="532"/>
                    <a:pt x="149" y="529"/>
                  </a:cubicBezTo>
                  <a:cubicBezTo>
                    <a:pt x="150" y="528"/>
                    <a:pt x="151" y="528"/>
                    <a:pt x="151" y="528"/>
                  </a:cubicBezTo>
                  <a:cubicBezTo>
                    <a:pt x="152" y="528"/>
                    <a:pt x="152" y="528"/>
                    <a:pt x="153" y="528"/>
                  </a:cubicBezTo>
                  <a:cubicBezTo>
                    <a:pt x="357" y="479"/>
                    <a:pt x="555" y="390"/>
                    <a:pt x="752" y="313"/>
                  </a:cubicBezTo>
                  <a:cubicBezTo>
                    <a:pt x="919" y="249"/>
                    <a:pt x="1089" y="189"/>
                    <a:pt x="1236" y="88"/>
                  </a:cubicBezTo>
                  <a:close/>
                  <a:moveTo>
                    <a:pt x="1251" y="0"/>
                  </a:moveTo>
                  <a:cubicBezTo>
                    <a:pt x="1249" y="0"/>
                    <a:pt x="1247" y="0"/>
                    <a:pt x="1245" y="1"/>
                  </a:cubicBezTo>
                  <a:cubicBezTo>
                    <a:pt x="1044" y="22"/>
                    <a:pt x="858" y="104"/>
                    <a:pt x="670" y="176"/>
                  </a:cubicBezTo>
                  <a:cubicBezTo>
                    <a:pt x="480" y="250"/>
                    <a:pt x="283" y="316"/>
                    <a:pt x="105" y="414"/>
                  </a:cubicBezTo>
                  <a:cubicBezTo>
                    <a:pt x="68" y="435"/>
                    <a:pt x="68" y="475"/>
                    <a:pt x="87" y="502"/>
                  </a:cubicBezTo>
                  <a:cubicBezTo>
                    <a:pt x="71" y="508"/>
                    <a:pt x="57" y="521"/>
                    <a:pt x="50" y="538"/>
                  </a:cubicBezTo>
                  <a:cubicBezTo>
                    <a:pt x="1" y="659"/>
                    <a:pt x="121" y="864"/>
                    <a:pt x="177" y="971"/>
                  </a:cubicBezTo>
                  <a:cubicBezTo>
                    <a:pt x="260" y="1130"/>
                    <a:pt x="376" y="1313"/>
                    <a:pt x="527" y="1412"/>
                  </a:cubicBezTo>
                  <a:cubicBezTo>
                    <a:pt x="539" y="1419"/>
                    <a:pt x="551" y="1422"/>
                    <a:pt x="563" y="1422"/>
                  </a:cubicBezTo>
                  <a:cubicBezTo>
                    <a:pt x="592" y="1422"/>
                    <a:pt x="620" y="1401"/>
                    <a:pt x="631" y="1373"/>
                  </a:cubicBezTo>
                  <a:cubicBezTo>
                    <a:pt x="635" y="1374"/>
                    <a:pt x="638" y="1374"/>
                    <a:pt x="642" y="1374"/>
                  </a:cubicBezTo>
                  <a:cubicBezTo>
                    <a:pt x="662" y="1374"/>
                    <a:pt x="681" y="1367"/>
                    <a:pt x="698" y="1350"/>
                  </a:cubicBezTo>
                  <a:cubicBezTo>
                    <a:pt x="857" y="1186"/>
                    <a:pt x="1023" y="1040"/>
                    <a:pt x="1195" y="890"/>
                  </a:cubicBezTo>
                  <a:cubicBezTo>
                    <a:pt x="1339" y="765"/>
                    <a:pt x="1499" y="620"/>
                    <a:pt x="1559" y="433"/>
                  </a:cubicBezTo>
                  <a:cubicBezTo>
                    <a:pt x="1560" y="428"/>
                    <a:pt x="1560" y="426"/>
                    <a:pt x="1560" y="422"/>
                  </a:cubicBezTo>
                  <a:cubicBezTo>
                    <a:pt x="1571" y="405"/>
                    <a:pt x="1573" y="383"/>
                    <a:pt x="1557" y="363"/>
                  </a:cubicBezTo>
                  <a:cubicBezTo>
                    <a:pt x="1512" y="305"/>
                    <a:pt x="1456" y="258"/>
                    <a:pt x="1410" y="201"/>
                  </a:cubicBezTo>
                  <a:cubicBezTo>
                    <a:pt x="1364" y="142"/>
                    <a:pt x="1319" y="79"/>
                    <a:pt x="1278" y="16"/>
                  </a:cubicBezTo>
                  <a:cubicBezTo>
                    <a:pt x="1277" y="14"/>
                    <a:pt x="1274" y="11"/>
                    <a:pt x="1271" y="9"/>
                  </a:cubicBezTo>
                  <a:cubicBezTo>
                    <a:pt x="1267" y="4"/>
                    <a:pt x="1260"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3434150" y="5061425"/>
              <a:ext cx="36100" cy="36050"/>
            </a:xfrm>
            <a:custGeom>
              <a:rect b="b" l="l" r="r" t="t"/>
              <a:pathLst>
                <a:path extrusionOk="0" h="1442" w="1444">
                  <a:moveTo>
                    <a:pt x="1080" y="88"/>
                  </a:moveTo>
                  <a:cubicBezTo>
                    <a:pt x="1114" y="142"/>
                    <a:pt x="1159" y="191"/>
                    <a:pt x="1207" y="233"/>
                  </a:cubicBezTo>
                  <a:cubicBezTo>
                    <a:pt x="1241" y="262"/>
                    <a:pt x="1283" y="303"/>
                    <a:pt x="1330" y="320"/>
                  </a:cubicBezTo>
                  <a:cubicBezTo>
                    <a:pt x="1131" y="596"/>
                    <a:pt x="946" y="936"/>
                    <a:pt x="827" y="1249"/>
                  </a:cubicBezTo>
                  <a:cubicBezTo>
                    <a:pt x="820" y="1268"/>
                    <a:pt x="821" y="1285"/>
                    <a:pt x="827" y="1299"/>
                  </a:cubicBezTo>
                  <a:cubicBezTo>
                    <a:pt x="711" y="1234"/>
                    <a:pt x="576" y="1200"/>
                    <a:pt x="462" y="1127"/>
                  </a:cubicBezTo>
                  <a:cubicBezTo>
                    <a:pt x="354" y="1058"/>
                    <a:pt x="230" y="967"/>
                    <a:pt x="155" y="855"/>
                  </a:cubicBezTo>
                  <a:cubicBezTo>
                    <a:pt x="493" y="665"/>
                    <a:pt x="799" y="357"/>
                    <a:pt x="1076" y="93"/>
                  </a:cubicBezTo>
                  <a:cubicBezTo>
                    <a:pt x="1078" y="91"/>
                    <a:pt x="1079" y="90"/>
                    <a:pt x="1080" y="88"/>
                  </a:cubicBezTo>
                  <a:close/>
                  <a:moveTo>
                    <a:pt x="1102" y="0"/>
                  </a:moveTo>
                  <a:cubicBezTo>
                    <a:pt x="1085" y="0"/>
                    <a:pt x="1069" y="11"/>
                    <a:pt x="1063" y="26"/>
                  </a:cubicBezTo>
                  <a:cubicBezTo>
                    <a:pt x="1057" y="23"/>
                    <a:pt x="1052" y="22"/>
                    <a:pt x="1046" y="22"/>
                  </a:cubicBezTo>
                  <a:cubicBezTo>
                    <a:pt x="1040" y="22"/>
                    <a:pt x="1033" y="24"/>
                    <a:pt x="1027" y="28"/>
                  </a:cubicBezTo>
                  <a:cubicBezTo>
                    <a:pt x="698" y="250"/>
                    <a:pt x="320" y="467"/>
                    <a:pt x="37" y="745"/>
                  </a:cubicBezTo>
                  <a:cubicBezTo>
                    <a:pt x="1" y="780"/>
                    <a:pt x="11" y="826"/>
                    <a:pt x="39" y="854"/>
                  </a:cubicBezTo>
                  <a:cubicBezTo>
                    <a:pt x="78" y="999"/>
                    <a:pt x="211" y="1116"/>
                    <a:pt x="324" y="1205"/>
                  </a:cubicBezTo>
                  <a:cubicBezTo>
                    <a:pt x="458" y="1310"/>
                    <a:pt x="654" y="1441"/>
                    <a:pt x="830" y="1441"/>
                  </a:cubicBezTo>
                  <a:cubicBezTo>
                    <a:pt x="831" y="1441"/>
                    <a:pt x="833" y="1441"/>
                    <a:pt x="834" y="1441"/>
                  </a:cubicBezTo>
                  <a:cubicBezTo>
                    <a:pt x="889" y="1441"/>
                    <a:pt x="911" y="1382"/>
                    <a:pt x="885" y="1342"/>
                  </a:cubicBezTo>
                  <a:lnTo>
                    <a:pt x="885" y="1342"/>
                  </a:lnTo>
                  <a:cubicBezTo>
                    <a:pt x="891" y="1344"/>
                    <a:pt x="897" y="1344"/>
                    <a:pt x="904" y="1344"/>
                  </a:cubicBezTo>
                  <a:cubicBezTo>
                    <a:pt x="929" y="1344"/>
                    <a:pt x="955" y="1334"/>
                    <a:pt x="970" y="1309"/>
                  </a:cubicBezTo>
                  <a:cubicBezTo>
                    <a:pt x="1161" y="1016"/>
                    <a:pt x="1332" y="644"/>
                    <a:pt x="1434" y="309"/>
                  </a:cubicBezTo>
                  <a:cubicBezTo>
                    <a:pt x="1437" y="302"/>
                    <a:pt x="1437" y="296"/>
                    <a:pt x="1436" y="290"/>
                  </a:cubicBezTo>
                  <a:cubicBezTo>
                    <a:pt x="1441" y="279"/>
                    <a:pt x="1443" y="267"/>
                    <a:pt x="1440" y="255"/>
                  </a:cubicBezTo>
                  <a:cubicBezTo>
                    <a:pt x="1419" y="190"/>
                    <a:pt x="1346" y="170"/>
                    <a:pt x="1293" y="136"/>
                  </a:cubicBezTo>
                  <a:cubicBezTo>
                    <a:pt x="1235" y="98"/>
                    <a:pt x="1185" y="53"/>
                    <a:pt x="1131" y="11"/>
                  </a:cubicBezTo>
                  <a:cubicBezTo>
                    <a:pt x="1122" y="3"/>
                    <a:pt x="1112" y="0"/>
                    <a:pt x="11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3"/>
          <p:cNvSpPr txBox="1"/>
          <p:nvPr>
            <p:ph hasCustomPrompt="1" idx="2" type="title"/>
          </p:nvPr>
        </p:nvSpPr>
        <p:spPr>
          <a:xfrm>
            <a:off x="332525" y="738250"/>
            <a:ext cx="8520600" cy="1354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6"/>
              </a:buClr>
              <a:buSzPts val="12000"/>
              <a:buNone/>
              <a:defRPr sz="72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51" name="Google Shape;51;p3"/>
          <p:cNvGrpSpPr/>
          <p:nvPr/>
        </p:nvGrpSpPr>
        <p:grpSpPr>
          <a:xfrm>
            <a:off x="4331487" y="2399022"/>
            <a:ext cx="522715" cy="98188"/>
            <a:chOff x="6335000" y="2972225"/>
            <a:chExt cx="743867" cy="139750"/>
          </a:xfrm>
        </p:grpSpPr>
        <p:sp>
          <p:nvSpPr>
            <p:cNvPr id="52" name="Google Shape;52;p3"/>
            <p:cNvSpPr/>
            <p:nvPr/>
          </p:nvSpPr>
          <p:spPr>
            <a:xfrm>
              <a:off x="6335000" y="2972225"/>
              <a:ext cx="743867" cy="54069"/>
            </a:xfrm>
            <a:custGeom>
              <a:rect b="b" l="l" r="r" t="t"/>
              <a:pathLst>
                <a:path extrusionOk="0" h="496" w="6824">
                  <a:moveTo>
                    <a:pt x="220" y="1"/>
                  </a:moveTo>
                  <a:cubicBezTo>
                    <a:pt x="147" y="1"/>
                    <a:pt x="73" y="68"/>
                    <a:pt x="1" y="105"/>
                  </a:cubicBezTo>
                  <a:cubicBezTo>
                    <a:pt x="56" y="170"/>
                    <a:pt x="103" y="280"/>
                    <a:pt x="169" y="293"/>
                  </a:cubicBezTo>
                  <a:cubicBezTo>
                    <a:pt x="390" y="336"/>
                    <a:pt x="617" y="353"/>
                    <a:pt x="843" y="365"/>
                  </a:cubicBezTo>
                  <a:cubicBezTo>
                    <a:pt x="1720" y="411"/>
                    <a:pt x="2596" y="452"/>
                    <a:pt x="3473" y="496"/>
                  </a:cubicBezTo>
                  <a:cubicBezTo>
                    <a:pt x="3474" y="472"/>
                    <a:pt x="3476" y="449"/>
                    <a:pt x="3477" y="425"/>
                  </a:cubicBezTo>
                  <a:cubicBezTo>
                    <a:pt x="4506" y="437"/>
                    <a:pt x="5535" y="452"/>
                    <a:pt x="6564" y="454"/>
                  </a:cubicBezTo>
                  <a:cubicBezTo>
                    <a:pt x="6564" y="454"/>
                    <a:pt x="6565" y="454"/>
                    <a:pt x="6565" y="454"/>
                  </a:cubicBezTo>
                  <a:cubicBezTo>
                    <a:pt x="6651" y="454"/>
                    <a:pt x="6737" y="365"/>
                    <a:pt x="6823" y="316"/>
                  </a:cubicBezTo>
                  <a:cubicBezTo>
                    <a:pt x="6736" y="266"/>
                    <a:pt x="6649" y="175"/>
                    <a:pt x="6560" y="173"/>
                  </a:cubicBezTo>
                  <a:cubicBezTo>
                    <a:pt x="5569" y="147"/>
                    <a:pt x="4578" y="144"/>
                    <a:pt x="3587" y="117"/>
                  </a:cubicBezTo>
                  <a:cubicBezTo>
                    <a:pt x="2465" y="86"/>
                    <a:pt x="1343" y="35"/>
                    <a:pt x="222" y="1"/>
                  </a:cubicBezTo>
                  <a:cubicBezTo>
                    <a:pt x="221" y="1"/>
                    <a:pt x="221"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549201" y="3065101"/>
              <a:ext cx="360379" cy="46874"/>
            </a:xfrm>
            <a:custGeom>
              <a:rect b="b" l="l" r="r" t="t"/>
              <a:pathLst>
                <a:path extrusionOk="0" h="430" w="3306">
                  <a:moveTo>
                    <a:pt x="220" y="1"/>
                  </a:moveTo>
                  <a:cubicBezTo>
                    <a:pt x="149" y="1"/>
                    <a:pt x="74" y="72"/>
                    <a:pt x="1" y="110"/>
                  </a:cubicBezTo>
                  <a:cubicBezTo>
                    <a:pt x="59" y="172"/>
                    <a:pt x="105" y="254"/>
                    <a:pt x="176" y="290"/>
                  </a:cubicBezTo>
                  <a:cubicBezTo>
                    <a:pt x="256" y="329"/>
                    <a:pt x="357" y="337"/>
                    <a:pt x="451" y="342"/>
                  </a:cubicBezTo>
                  <a:cubicBezTo>
                    <a:pt x="864" y="367"/>
                    <a:pt x="1278" y="385"/>
                    <a:pt x="1691" y="405"/>
                  </a:cubicBezTo>
                  <a:cubicBezTo>
                    <a:pt x="1692" y="394"/>
                    <a:pt x="1693" y="383"/>
                    <a:pt x="1693" y="372"/>
                  </a:cubicBezTo>
                  <a:cubicBezTo>
                    <a:pt x="2136" y="394"/>
                    <a:pt x="2578" y="425"/>
                    <a:pt x="3019" y="430"/>
                  </a:cubicBezTo>
                  <a:cubicBezTo>
                    <a:pt x="3020" y="430"/>
                    <a:pt x="3020" y="430"/>
                    <a:pt x="3021" y="430"/>
                  </a:cubicBezTo>
                  <a:cubicBezTo>
                    <a:pt x="3115" y="430"/>
                    <a:pt x="3210" y="335"/>
                    <a:pt x="3306" y="284"/>
                  </a:cubicBezTo>
                  <a:cubicBezTo>
                    <a:pt x="3209" y="232"/>
                    <a:pt x="3113" y="182"/>
                    <a:pt x="3016" y="131"/>
                  </a:cubicBezTo>
                  <a:cubicBezTo>
                    <a:pt x="3012" y="129"/>
                    <a:pt x="3008" y="128"/>
                    <a:pt x="3004" y="128"/>
                  </a:cubicBezTo>
                  <a:cubicBezTo>
                    <a:pt x="2999" y="128"/>
                    <a:pt x="2993" y="129"/>
                    <a:pt x="2988" y="129"/>
                  </a:cubicBezTo>
                  <a:cubicBezTo>
                    <a:pt x="2067" y="85"/>
                    <a:pt x="1147" y="37"/>
                    <a:pt x="225" y="1"/>
                  </a:cubicBezTo>
                  <a:cubicBezTo>
                    <a:pt x="224" y="1"/>
                    <a:pt x="222" y="1"/>
                    <a:pt x="2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3"/>
          <p:cNvSpPr/>
          <p:nvPr/>
        </p:nvSpPr>
        <p:spPr>
          <a:xfrm flipH="1" rot="5400000">
            <a:off x="525" y="-24251"/>
            <a:ext cx="772955" cy="793044"/>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_1_1_1_4">
    <p:bg>
      <p:bgPr>
        <a:solidFill>
          <a:schemeClr val="lt1"/>
        </a:solidFill>
      </p:bgPr>
    </p:bg>
    <p:spTree>
      <p:nvGrpSpPr>
        <p:cNvPr id="256" name="Shape 256"/>
        <p:cNvGrpSpPr/>
        <p:nvPr/>
      </p:nvGrpSpPr>
      <p:grpSpPr>
        <a:xfrm>
          <a:off x="0" y="0"/>
          <a:ext cx="0" cy="0"/>
          <a:chOff x="0" y="0"/>
          <a:chExt cx="0" cy="0"/>
        </a:xfrm>
      </p:grpSpPr>
      <p:sp>
        <p:nvSpPr>
          <p:cNvPr id="257" name="Google Shape;257;p21"/>
          <p:cNvSpPr txBox="1"/>
          <p:nvPr>
            <p:ph type="title"/>
          </p:nvPr>
        </p:nvSpPr>
        <p:spPr>
          <a:xfrm>
            <a:off x="713225" y="1469400"/>
            <a:ext cx="3568800" cy="1212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58" name="Google Shape;258;p21"/>
          <p:cNvSpPr/>
          <p:nvPr/>
        </p:nvSpPr>
        <p:spPr>
          <a:xfrm>
            <a:off x="0" y="3697975"/>
            <a:ext cx="1486461" cy="1445520"/>
          </a:xfrm>
          <a:custGeom>
            <a:rect b="b" l="l" r="r" t="t"/>
            <a:pathLst>
              <a:path extrusionOk="0" h="13558" w="13942">
                <a:moveTo>
                  <a:pt x="1" y="0"/>
                </a:moveTo>
                <a:lnTo>
                  <a:pt x="1" y="13558"/>
                </a:lnTo>
                <a:lnTo>
                  <a:pt x="13942" y="13558"/>
                </a:lnTo>
                <a:cubicBezTo>
                  <a:pt x="6819" y="178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317107" y="290021"/>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168250" y="693133"/>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376470" y="283525"/>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226941" y="683388"/>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txBox="1"/>
          <p:nvPr>
            <p:ph idx="1" type="subTitle"/>
          </p:nvPr>
        </p:nvSpPr>
        <p:spPr>
          <a:xfrm>
            <a:off x="1064525" y="2681400"/>
            <a:ext cx="3217500" cy="99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_1_4_1">
    <p:bg>
      <p:bgPr>
        <a:solidFill>
          <a:schemeClr val="accent6"/>
        </a:solidFill>
      </p:bgPr>
    </p:bg>
    <p:spTree>
      <p:nvGrpSpPr>
        <p:cNvPr id="264" name="Shape 264"/>
        <p:cNvGrpSpPr/>
        <p:nvPr/>
      </p:nvGrpSpPr>
      <p:grpSpPr>
        <a:xfrm>
          <a:off x="0" y="0"/>
          <a:ext cx="0" cy="0"/>
          <a:chOff x="0" y="0"/>
          <a:chExt cx="0" cy="0"/>
        </a:xfrm>
      </p:grpSpPr>
      <p:sp>
        <p:nvSpPr>
          <p:cNvPr id="265" name="Google Shape;265;p22"/>
          <p:cNvSpPr/>
          <p:nvPr/>
        </p:nvSpPr>
        <p:spPr>
          <a:xfrm>
            <a:off x="0" y="0"/>
            <a:ext cx="4362927" cy="5143640"/>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840990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txBox="1"/>
          <p:nvPr>
            <p:ph type="title"/>
          </p:nvPr>
        </p:nvSpPr>
        <p:spPr>
          <a:xfrm>
            <a:off x="4903660" y="1948205"/>
            <a:ext cx="3568800" cy="575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68" name="Google Shape;268;p22"/>
          <p:cNvSpPr txBox="1"/>
          <p:nvPr>
            <p:ph idx="1" type="subTitle"/>
          </p:nvPr>
        </p:nvSpPr>
        <p:spPr>
          <a:xfrm>
            <a:off x="4903660" y="2679680"/>
            <a:ext cx="3217500" cy="13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_1_1_1_1">
    <p:bg>
      <p:bgPr>
        <a:solidFill>
          <a:schemeClr val="lt1"/>
        </a:solidFill>
      </p:bgPr>
    </p:bg>
    <p:spTree>
      <p:nvGrpSpPr>
        <p:cNvPr id="269" name="Shape 269"/>
        <p:cNvGrpSpPr/>
        <p:nvPr/>
      </p:nvGrpSpPr>
      <p:grpSpPr>
        <a:xfrm>
          <a:off x="0" y="0"/>
          <a:ext cx="0" cy="0"/>
          <a:chOff x="0" y="0"/>
          <a:chExt cx="0" cy="0"/>
        </a:xfrm>
      </p:grpSpPr>
      <p:sp>
        <p:nvSpPr>
          <p:cNvPr id="270" name="Google Shape;270;p23"/>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71" name="Google Shape;271;p23"/>
          <p:cNvSpPr/>
          <p:nvPr/>
        </p:nvSpPr>
        <p:spPr>
          <a:xfrm>
            <a:off x="8495807" y="303196"/>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8346950" y="706308"/>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8555170" y="296700"/>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8405641" y="696563"/>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flipH="1">
            <a:off x="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3"/>
          <p:cNvGrpSpPr/>
          <p:nvPr/>
        </p:nvGrpSpPr>
        <p:grpSpPr>
          <a:xfrm>
            <a:off x="8287209" y="4062701"/>
            <a:ext cx="659092" cy="824479"/>
            <a:chOff x="7669557" y="1493123"/>
            <a:chExt cx="355804" cy="445111"/>
          </a:xfrm>
        </p:grpSpPr>
        <p:sp>
          <p:nvSpPr>
            <p:cNvPr id="277" name="Google Shape;277;p23"/>
            <p:cNvSpPr/>
            <p:nvPr/>
          </p:nvSpPr>
          <p:spPr>
            <a:xfrm>
              <a:off x="7886879" y="1699597"/>
              <a:ext cx="66973" cy="209909"/>
            </a:xfrm>
            <a:custGeom>
              <a:rect b="b" l="l" r="r" t="t"/>
              <a:pathLst>
                <a:path extrusionOk="0" h="7237" w="2309">
                  <a:moveTo>
                    <a:pt x="2228" y="1"/>
                  </a:moveTo>
                  <a:cubicBezTo>
                    <a:pt x="2201" y="1"/>
                    <a:pt x="2175" y="15"/>
                    <a:pt x="2165" y="49"/>
                  </a:cubicBezTo>
                  <a:cubicBezTo>
                    <a:pt x="1448" y="2433"/>
                    <a:pt x="721" y="4816"/>
                    <a:pt x="7" y="7201"/>
                  </a:cubicBezTo>
                  <a:cubicBezTo>
                    <a:pt x="0" y="7223"/>
                    <a:pt x="17" y="7237"/>
                    <a:pt x="34" y="7237"/>
                  </a:cubicBezTo>
                  <a:cubicBezTo>
                    <a:pt x="46" y="7237"/>
                    <a:pt x="58" y="7231"/>
                    <a:pt x="64" y="7217"/>
                  </a:cubicBezTo>
                  <a:cubicBezTo>
                    <a:pt x="1003" y="4945"/>
                    <a:pt x="1765" y="2485"/>
                    <a:pt x="2297" y="85"/>
                  </a:cubicBezTo>
                  <a:cubicBezTo>
                    <a:pt x="2308" y="34"/>
                    <a:pt x="2268" y="1"/>
                    <a:pt x="22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7940600" y="1613416"/>
              <a:ext cx="43130" cy="152102"/>
            </a:xfrm>
            <a:custGeom>
              <a:rect b="b" l="l" r="r" t="t"/>
              <a:pathLst>
                <a:path extrusionOk="0" h="5244" w="1487">
                  <a:moveTo>
                    <a:pt x="1413" y="0"/>
                  </a:moveTo>
                  <a:cubicBezTo>
                    <a:pt x="1389" y="0"/>
                    <a:pt x="1364" y="14"/>
                    <a:pt x="1353" y="46"/>
                  </a:cubicBezTo>
                  <a:cubicBezTo>
                    <a:pt x="779" y="1717"/>
                    <a:pt x="407" y="3496"/>
                    <a:pt x="5" y="5216"/>
                  </a:cubicBezTo>
                  <a:cubicBezTo>
                    <a:pt x="1" y="5233"/>
                    <a:pt x="14" y="5244"/>
                    <a:pt x="28" y="5244"/>
                  </a:cubicBezTo>
                  <a:cubicBezTo>
                    <a:pt x="37" y="5244"/>
                    <a:pt x="45" y="5239"/>
                    <a:pt x="49" y="5228"/>
                  </a:cubicBezTo>
                  <a:cubicBezTo>
                    <a:pt x="564" y="3538"/>
                    <a:pt x="1134" y="1814"/>
                    <a:pt x="1477" y="79"/>
                  </a:cubicBezTo>
                  <a:cubicBezTo>
                    <a:pt x="1487" y="31"/>
                    <a:pt x="1450" y="0"/>
                    <a:pt x="14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7734446" y="1889158"/>
              <a:ext cx="126404" cy="37126"/>
            </a:xfrm>
            <a:custGeom>
              <a:rect b="b" l="l" r="r" t="t"/>
              <a:pathLst>
                <a:path extrusionOk="0" h="1280" w="4358">
                  <a:moveTo>
                    <a:pt x="32" y="0"/>
                  </a:moveTo>
                  <a:cubicBezTo>
                    <a:pt x="9" y="0"/>
                    <a:pt x="1" y="35"/>
                    <a:pt x="26" y="42"/>
                  </a:cubicBezTo>
                  <a:cubicBezTo>
                    <a:pt x="1458" y="413"/>
                    <a:pt x="2856" y="902"/>
                    <a:pt x="4285" y="1277"/>
                  </a:cubicBezTo>
                  <a:cubicBezTo>
                    <a:pt x="4290" y="1279"/>
                    <a:pt x="4295" y="1279"/>
                    <a:pt x="4299" y="1279"/>
                  </a:cubicBezTo>
                  <a:cubicBezTo>
                    <a:pt x="4347" y="1279"/>
                    <a:pt x="4358" y="1209"/>
                    <a:pt x="4309" y="1189"/>
                  </a:cubicBezTo>
                  <a:cubicBezTo>
                    <a:pt x="2954" y="629"/>
                    <a:pt x="1470" y="297"/>
                    <a:pt x="37" y="1"/>
                  </a:cubicBezTo>
                  <a:cubicBezTo>
                    <a:pt x="35" y="0"/>
                    <a:pt x="34" y="0"/>
                    <a:pt x="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7669557" y="1493123"/>
              <a:ext cx="355804" cy="445111"/>
            </a:xfrm>
            <a:custGeom>
              <a:rect b="b" l="l" r="r" t="t"/>
              <a:pathLst>
                <a:path extrusionOk="0" h="15346" w="12267">
                  <a:moveTo>
                    <a:pt x="4743" y="406"/>
                  </a:moveTo>
                  <a:cubicBezTo>
                    <a:pt x="4954" y="406"/>
                    <a:pt x="5142" y="494"/>
                    <a:pt x="5262" y="688"/>
                  </a:cubicBezTo>
                  <a:cubicBezTo>
                    <a:pt x="5269" y="700"/>
                    <a:pt x="5274" y="712"/>
                    <a:pt x="5280" y="724"/>
                  </a:cubicBezTo>
                  <a:cubicBezTo>
                    <a:pt x="5155" y="824"/>
                    <a:pt x="5047" y="945"/>
                    <a:pt x="4966" y="1078"/>
                  </a:cubicBezTo>
                  <a:cubicBezTo>
                    <a:pt x="4836" y="1043"/>
                    <a:pt x="4707" y="1009"/>
                    <a:pt x="4577" y="973"/>
                  </a:cubicBezTo>
                  <a:cubicBezTo>
                    <a:pt x="4397" y="923"/>
                    <a:pt x="4207" y="853"/>
                    <a:pt x="4013" y="790"/>
                  </a:cubicBezTo>
                  <a:cubicBezTo>
                    <a:pt x="4162" y="608"/>
                    <a:pt x="4349" y="464"/>
                    <a:pt x="4588" y="421"/>
                  </a:cubicBezTo>
                  <a:cubicBezTo>
                    <a:pt x="4641" y="411"/>
                    <a:pt x="4692" y="406"/>
                    <a:pt x="4743" y="406"/>
                  </a:cubicBezTo>
                  <a:close/>
                  <a:moveTo>
                    <a:pt x="6130" y="765"/>
                  </a:moveTo>
                  <a:cubicBezTo>
                    <a:pt x="6393" y="765"/>
                    <a:pt x="6631" y="894"/>
                    <a:pt x="6752" y="1139"/>
                  </a:cubicBezTo>
                  <a:cubicBezTo>
                    <a:pt x="6658" y="1245"/>
                    <a:pt x="6583" y="1365"/>
                    <a:pt x="6531" y="1497"/>
                  </a:cubicBezTo>
                  <a:cubicBezTo>
                    <a:pt x="6406" y="1463"/>
                    <a:pt x="6280" y="1427"/>
                    <a:pt x="6155" y="1394"/>
                  </a:cubicBezTo>
                  <a:cubicBezTo>
                    <a:pt x="6035" y="1363"/>
                    <a:pt x="5916" y="1330"/>
                    <a:pt x="5795" y="1299"/>
                  </a:cubicBezTo>
                  <a:cubicBezTo>
                    <a:pt x="5824" y="1138"/>
                    <a:pt x="5818" y="980"/>
                    <a:pt x="5781" y="834"/>
                  </a:cubicBezTo>
                  <a:cubicBezTo>
                    <a:pt x="5842" y="812"/>
                    <a:pt x="5905" y="793"/>
                    <a:pt x="5971" y="781"/>
                  </a:cubicBezTo>
                  <a:cubicBezTo>
                    <a:pt x="6025" y="771"/>
                    <a:pt x="6078" y="765"/>
                    <a:pt x="6130" y="765"/>
                  </a:cubicBezTo>
                  <a:close/>
                  <a:moveTo>
                    <a:pt x="7646" y="1076"/>
                  </a:moveTo>
                  <a:cubicBezTo>
                    <a:pt x="7954" y="1076"/>
                    <a:pt x="8168" y="1240"/>
                    <a:pt x="8301" y="1476"/>
                  </a:cubicBezTo>
                  <a:cubicBezTo>
                    <a:pt x="8166" y="1591"/>
                    <a:pt x="8059" y="1734"/>
                    <a:pt x="7988" y="1892"/>
                  </a:cubicBezTo>
                  <a:cubicBezTo>
                    <a:pt x="7730" y="1821"/>
                    <a:pt x="7472" y="1752"/>
                    <a:pt x="7214" y="1682"/>
                  </a:cubicBezTo>
                  <a:cubicBezTo>
                    <a:pt x="7271" y="1508"/>
                    <a:pt x="7266" y="1336"/>
                    <a:pt x="7215" y="1177"/>
                  </a:cubicBezTo>
                  <a:cubicBezTo>
                    <a:pt x="7288" y="1141"/>
                    <a:pt x="7367" y="1112"/>
                    <a:pt x="7457" y="1095"/>
                  </a:cubicBezTo>
                  <a:cubicBezTo>
                    <a:pt x="7523" y="1082"/>
                    <a:pt x="7586" y="1076"/>
                    <a:pt x="7646" y="1076"/>
                  </a:cubicBezTo>
                  <a:close/>
                  <a:moveTo>
                    <a:pt x="8441" y="1893"/>
                  </a:moveTo>
                  <a:cubicBezTo>
                    <a:pt x="8448" y="1935"/>
                    <a:pt x="8454" y="1979"/>
                    <a:pt x="8458" y="2022"/>
                  </a:cubicBezTo>
                  <a:lnTo>
                    <a:pt x="8355" y="1995"/>
                  </a:lnTo>
                  <a:cubicBezTo>
                    <a:pt x="8380" y="1958"/>
                    <a:pt x="8411" y="1924"/>
                    <a:pt x="8441" y="1893"/>
                  </a:cubicBezTo>
                  <a:close/>
                  <a:moveTo>
                    <a:pt x="9052" y="1644"/>
                  </a:moveTo>
                  <a:cubicBezTo>
                    <a:pt x="9267" y="1644"/>
                    <a:pt x="9473" y="1731"/>
                    <a:pt x="9624" y="1888"/>
                  </a:cubicBezTo>
                  <a:cubicBezTo>
                    <a:pt x="9658" y="1923"/>
                    <a:pt x="9685" y="1961"/>
                    <a:pt x="9709" y="1998"/>
                  </a:cubicBezTo>
                  <a:cubicBezTo>
                    <a:pt x="9598" y="2081"/>
                    <a:pt x="9500" y="2179"/>
                    <a:pt x="9422" y="2289"/>
                  </a:cubicBezTo>
                  <a:cubicBezTo>
                    <a:pt x="9208" y="2230"/>
                    <a:pt x="8995" y="2171"/>
                    <a:pt x="8783" y="2113"/>
                  </a:cubicBezTo>
                  <a:cubicBezTo>
                    <a:pt x="8829" y="1963"/>
                    <a:pt x="8833" y="1817"/>
                    <a:pt x="8808" y="1678"/>
                  </a:cubicBezTo>
                  <a:cubicBezTo>
                    <a:pt x="8865" y="1664"/>
                    <a:pt x="8924" y="1652"/>
                    <a:pt x="8987" y="1647"/>
                  </a:cubicBezTo>
                  <a:cubicBezTo>
                    <a:pt x="9008" y="1645"/>
                    <a:pt x="9030" y="1644"/>
                    <a:pt x="9052" y="1644"/>
                  </a:cubicBezTo>
                  <a:close/>
                  <a:moveTo>
                    <a:pt x="10430" y="2162"/>
                  </a:moveTo>
                  <a:cubicBezTo>
                    <a:pt x="11012" y="2162"/>
                    <a:pt x="11695" y="3039"/>
                    <a:pt x="11126" y="3497"/>
                  </a:cubicBezTo>
                  <a:cubicBezTo>
                    <a:pt x="11110" y="3510"/>
                    <a:pt x="11098" y="3525"/>
                    <a:pt x="11088" y="3540"/>
                  </a:cubicBezTo>
                  <a:cubicBezTo>
                    <a:pt x="11044" y="3496"/>
                    <a:pt x="10999" y="3451"/>
                    <a:pt x="10961" y="3406"/>
                  </a:cubicBezTo>
                  <a:cubicBezTo>
                    <a:pt x="10837" y="3254"/>
                    <a:pt x="10717" y="3092"/>
                    <a:pt x="10611" y="2924"/>
                  </a:cubicBezTo>
                  <a:cubicBezTo>
                    <a:pt x="10641" y="2723"/>
                    <a:pt x="10471" y="2592"/>
                    <a:pt x="10249" y="2502"/>
                  </a:cubicBezTo>
                  <a:cubicBezTo>
                    <a:pt x="10255" y="2491"/>
                    <a:pt x="10262" y="2480"/>
                    <a:pt x="10266" y="2468"/>
                  </a:cubicBezTo>
                  <a:cubicBezTo>
                    <a:pt x="10298" y="2368"/>
                    <a:pt x="10308" y="2269"/>
                    <a:pt x="10301" y="2174"/>
                  </a:cubicBezTo>
                  <a:cubicBezTo>
                    <a:pt x="10341" y="2170"/>
                    <a:pt x="10379" y="2164"/>
                    <a:pt x="10423" y="2162"/>
                  </a:cubicBezTo>
                  <a:cubicBezTo>
                    <a:pt x="10425" y="2162"/>
                    <a:pt x="10428" y="2162"/>
                    <a:pt x="10430" y="2162"/>
                  </a:cubicBezTo>
                  <a:close/>
                  <a:moveTo>
                    <a:pt x="3345" y="948"/>
                  </a:moveTo>
                  <a:cubicBezTo>
                    <a:pt x="3393" y="948"/>
                    <a:pt x="3443" y="949"/>
                    <a:pt x="3495" y="952"/>
                  </a:cubicBezTo>
                  <a:cubicBezTo>
                    <a:pt x="3445" y="1077"/>
                    <a:pt x="3384" y="1248"/>
                    <a:pt x="3382" y="1403"/>
                  </a:cubicBezTo>
                  <a:cubicBezTo>
                    <a:pt x="3285" y="1443"/>
                    <a:pt x="3196" y="1556"/>
                    <a:pt x="3208" y="1661"/>
                  </a:cubicBezTo>
                  <a:cubicBezTo>
                    <a:pt x="3210" y="1689"/>
                    <a:pt x="3214" y="1717"/>
                    <a:pt x="3219" y="1745"/>
                  </a:cubicBezTo>
                  <a:cubicBezTo>
                    <a:pt x="3237" y="1788"/>
                    <a:pt x="3245" y="1809"/>
                    <a:pt x="3246" y="1809"/>
                  </a:cubicBezTo>
                  <a:cubicBezTo>
                    <a:pt x="3246" y="1809"/>
                    <a:pt x="3245" y="1808"/>
                    <a:pt x="3243" y="1804"/>
                  </a:cubicBezTo>
                  <a:lnTo>
                    <a:pt x="3243" y="1804"/>
                  </a:lnTo>
                  <a:cubicBezTo>
                    <a:pt x="3264" y="1849"/>
                    <a:pt x="3296" y="1890"/>
                    <a:pt x="3337" y="1916"/>
                  </a:cubicBezTo>
                  <a:cubicBezTo>
                    <a:pt x="3346" y="1922"/>
                    <a:pt x="3354" y="1927"/>
                    <a:pt x="3362" y="1933"/>
                  </a:cubicBezTo>
                  <a:cubicBezTo>
                    <a:pt x="3417" y="1981"/>
                    <a:pt x="3492" y="2009"/>
                    <a:pt x="3566" y="2009"/>
                  </a:cubicBezTo>
                  <a:cubicBezTo>
                    <a:pt x="3616" y="2009"/>
                    <a:pt x="3665" y="1996"/>
                    <a:pt x="3707" y="1969"/>
                  </a:cubicBezTo>
                  <a:cubicBezTo>
                    <a:pt x="3825" y="1893"/>
                    <a:pt x="3864" y="1772"/>
                    <a:pt x="3842" y="1637"/>
                  </a:cubicBezTo>
                  <a:cubicBezTo>
                    <a:pt x="3826" y="1540"/>
                    <a:pt x="3767" y="1472"/>
                    <a:pt x="3691" y="1429"/>
                  </a:cubicBezTo>
                  <a:cubicBezTo>
                    <a:pt x="3691" y="1282"/>
                    <a:pt x="3785" y="1120"/>
                    <a:pt x="3867" y="995"/>
                  </a:cubicBezTo>
                  <a:cubicBezTo>
                    <a:pt x="4189" y="1044"/>
                    <a:pt x="4541" y="1130"/>
                    <a:pt x="4887" y="1229"/>
                  </a:cubicBezTo>
                  <a:cubicBezTo>
                    <a:pt x="4802" y="1422"/>
                    <a:pt x="4769" y="1637"/>
                    <a:pt x="4810" y="1858"/>
                  </a:cubicBezTo>
                  <a:cubicBezTo>
                    <a:pt x="4753" y="1904"/>
                    <a:pt x="4704" y="1968"/>
                    <a:pt x="4687" y="2037"/>
                  </a:cubicBezTo>
                  <a:cubicBezTo>
                    <a:pt x="4633" y="2156"/>
                    <a:pt x="4693" y="2317"/>
                    <a:pt x="4790" y="2392"/>
                  </a:cubicBezTo>
                  <a:cubicBezTo>
                    <a:pt x="4846" y="2435"/>
                    <a:pt x="4905" y="2454"/>
                    <a:pt x="4965" y="2454"/>
                  </a:cubicBezTo>
                  <a:cubicBezTo>
                    <a:pt x="4990" y="2454"/>
                    <a:pt x="5016" y="2451"/>
                    <a:pt x="5041" y="2444"/>
                  </a:cubicBezTo>
                  <a:cubicBezTo>
                    <a:pt x="5160" y="2443"/>
                    <a:pt x="5273" y="2342"/>
                    <a:pt x="5315" y="2241"/>
                  </a:cubicBezTo>
                  <a:cubicBezTo>
                    <a:pt x="5365" y="2124"/>
                    <a:pt x="5344" y="1969"/>
                    <a:pt x="5248" y="1880"/>
                  </a:cubicBezTo>
                  <a:cubicBezTo>
                    <a:pt x="5203" y="1839"/>
                    <a:pt x="5150" y="1810"/>
                    <a:pt x="5093" y="1795"/>
                  </a:cubicBezTo>
                  <a:cubicBezTo>
                    <a:pt x="5094" y="1625"/>
                    <a:pt x="5135" y="1466"/>
                    <a:pt x="5210" y="1324"/>
                  </a:cubicBezTo>
                  <a:cubicBezTo>
                    <a:pt x="5262" y="1340"/>
                    <a:pt x="5314" y="1357"/>
                    <a:pt x="5365" y="1373"/>
                  </a:cubicBezTo>
                  <a:cubicBezTo>
                    <a:pt x="5365" y="1392"/>
                    <a:pt x="5365" y="1411"/>
                    <a:pt x="5366" y="1431"/>
                  </a:cubicBezTo>
                  <a:cubicBezTo>
                    <a:pt x="5369" y="1554"/>
                    <a:pt x="5462" y="1619"/>
                    <a:pt x="5556" y="1619"/>
                  </a:cubicBezTo>
                  <a:cubicBezTo>
                    <a:pt x="5630" y="1619"/>
                    <a:pt x="5705" y="1579"/>
                    <a:pt x="5740" y="1496"/>
                  </a:cubicBezTo>
                  <a:cubicBezTo>
                    <a:pt x="6033" y="1592"/>
                    <a:pt x="6286" y="1683"/>
                    <a:pt x="6463" y="1743"/>
                  </a:cubicBezTo>
                  <a:cubicBezTo>
                    <a:pt x="6435" y="1910"/>
                    <a:pt x="6441" y="2084"/>
                    <a:pt x="6488" y="2255"/>
                  </a:cubicBezTo>
                  <a:cubicBezTo>
                    <a:pt x="6352" y="2298"/>
                    <a:pt x="6239" y="2426"/>
                    <a:pt x="6246" y="2573"/>
                  </a:cubicBezTo>
                  <a:cubicBezTo>
                    <a:pt x="6254" y="2754"/>
                    <a:pt x="6393" y="2908"/>
                    <a:pt x="6580" y="2908"/>
                  </a:cubicBezTo>
                  <a:cubicBezTo>
                    <a:pt x="6755" y="2908"/>
                    <a:pt x="6923" y="2754"/>
                    <a:pt x="6914" y="2573"/>
                  </a:cubicBezTo>
                  <a:cubicBezTo>
                    <a:pt x="6909" y="2456"/>
                    <a:pt x="6848" y="2350"/>
                    <a:pt x="6754" y="2290"/>
                  </a:cubicBezTo>
                  <a:cubicBezTo>
                    <a:pt x="6724" y="2137"/>
                    <a:pt x="6722" y="1980"/>
                    <a:pt x="6749" y="1831"/>
                  </a:cubicBezTo>
                  <a:lnTo>
                    <a:pt x="6749" y="1831"/>
                  </a:lnTo>
                  <a:cubicBezTo>
                    <a:pt x="6952" y="1887"/>
                    <a:pt x="7395" y="2003"/>
                    <a:pt x="7906" y="2141"/>
                  </a:cubicBezTo>
                  <a:cubicBezTo>
                    <a:pt x="7872" y="2299"/>
                    <a:pt x="7872" y="2463"/>
                    <a:pt x="7906" y="2626"/>
                  </a:cubicBezTo>
                  <a:cubicBezTo>
                    <a:pt x="7905" y="2627"/>
                    <a:pt x="7902" y="2627"/>
                    <a:pt x="7900" y="2629"/>
                  </a:cubicBezTo>
                  <a:cubicBezTo>
                    <a:pt x="7740" y="2696"/>
                    <a:pt x="7678" y="2854"/>
                    <a:pt x="7708" y="3019"/>
                  </a:cubicBezTo>
                  <a:cubicBezTo>
                    <a:pt x="7709" y="3023"/>
                    <a:pt x="7710" y="3027"/>
                    <a:pt x="7710" y="3032"/>
                  </a:cubicBezTo>
                  <a:cubicBezTo>
                    <a:pt x="7738" y="3184"/>
                    <a:pt x="7890" y="3271"/>
                    <a:pt x="8035" y="3271"/>
                  </a:cubicBezTo>
                  <a:cubicBezTo>
                    <a:pt x="8078" y="3271"/>
                    <a:pt x="8121" y="3263"/>
                    <a:pt x="8159" y="3247"/>
                  </a:cubicBezTo>
                  <a:cubicBezTo>
                    <a:pt x="8355" y="3164"/>
                    <a:pt x="8400" y="2957"/>
                    <a:pt x="8318" y="2776"/>
                  </a:cubicBezTo>
                  <a:cubicBezTo>
                    <a:pt x="8316" y="2771"/>
                    <a:pt x="8314" y="2767"/>
                    <a:pt x="8313" y="2764"/>
                  </a:cubicBezTo>
                  <a:cubicBezTo>
                    <a:pt x="8286" y="2706"/>
                    <a:pt x="8239" y="2665"/>
                    <a:pt x="8184" y="2638"/>
                  </a:cubicBezTo>
                  <a:cubicBezTo>
                    <a:pt x="8174" y="2496"/>
                    <a:pt x="8192" y="2358"/>
                    <a:pt x="8234" y="2231"/>
                  </a:cubicBezTo>
                  <a:cubicBezTo>
                    <a:pt x="8591" y="2329"/>
                    <a:pt x="8960" y="2433"/>
                    <a:pt x="9287" y="2531"/>
                  </a:cubicBezTo>
                  <a:cubicBezTo>
                    <a:pt x="9209" y="2726"/>
                    <a:pt x="9186" y="2939"/>
                    <a:pt x="9243" y="3150"/>
                  </a:cubicBezTo>
                  <a:cubicBezTo>
                    <a:pt x="9222" y="3162"/>
                    <a:pt x="9203" y="3177"/>
                    <a:pt x="9186" y="3195"/>
                  </a:cubicBezTo>
                  <a:cubicBezTo>
                    <a:pt x="9073" y="3318"/>
                    <a:pt x="9070" y="3490"/>
                    <a:pt x="9173" y="3617"/>
                  </a:cubicBezTo>
                  <a:lnTo>
                    <a:pt x="9173" y="3617"/>
                  </a:lnTo>
                  <a:lnTo>
                    <a:pt x="9157" y="3598"/>
                  </a:lnTo>
                  <a:lnTo>
                    <a:pt x="9157" y="3598"/>
                  </a:lnTo>
                  <a:cubicBezTo>
                    <a:pt x="9204" y="3697"/>
                    <a:pt x="9318" y="3752"/>
                    <a:pt x="9429" y="3752"/>
                  </a:cubicBezTo>
                  <a:cubicBezTo>
                    <a:pt x="9483" y="3752"/>
                    <a:pt x="9537" y="3738"/>
                    <a:pt x="9581" y="3709"/>
                  </a:cubicBezTo>
                  <a:cubicBezTo>
                    <a:pt x="9726" y="3616"/>
                    <a:pt x="9775" y="3439"/>
                    <a:pt x="9692" y="3286"/>
                  </a:cubicBezTo>
                  <a:cubicBezTo>
                    <a:pt x="9679" y="3261"/>
                    <a:pt x="9661" y="3237"/>
                    <a:pt x="9641" y="3216"/>
                  </a:cubicBezTo>
                  <a:cubicBezTo>
                    <a:pt x="9630" y="3025"/>
                    <a:pt x="9651" y="2831"/>
                    <a:pt x="9713" y="2662"/>
                  </a:cubicBezTo>
                  <a:cubicBezTo>
                    <a:pt x="10098" y="2787"/>
                    <a:pt x="10356" y="2889"/>
                    <a:pt x="10344" y="2938"/>
                  </a:cubicBezTo>
                  <a:cubicBezTo>
                    <a:pt x="10331" y="2991"/>
                    <a:pt x="10349" y="3032"/>
                    <a:pt x="10378" y="3060"/>
                  </a:cubicBezTo>
                  <a:cubicBezTo>
                    <a:pt x="9812" y="4922"/>
                    <a:pt x="9303" y="6804"/>
                    <a:pt x="8761" y="8673"/>
                  </a:cubicBezTo>
                  <a:cubicBezTo>
                    <a:pt x="8495" y="9587"/>
                    <a:pt x="8233" y="10503"/>
                    <a:pt x="7967" y="11417"/>
                  </a:cubicBezTo>
                  <a:cubicBezTo>
                    <a:pt x="7804" y="11977"/>
                    <a:pt x="7473" y="14168"/>
                    <a:pt x="6744" y="14319"/>
                  </a:cubicBezTo>
                  <a:cubicBezTo>
                    <a:pt x="6730" y="14290"/>
                    <a:pt x="6703" y="14266"/>
                    <a:pt x="6662" y="14254"/>
                  </a:cubicBezTo>
                  <a:cubicBezTo>
                    <a:pt x="5580" y="13959"/>
                    <a:pt x="4503" y="13646"/>
                    <a:pt x="3430" y="13317"/>
                  </a:cubicBezTo>
                  <a:cubicBezTo>
                    <a:pt x="2646" y="13074"/>
                    <a:pt x="587" y="12737"/>
                    <a:pt x="308" y="11795"/>
                  </a:cubicBezTo>
                  <a:lnTo>
                    <a:pt x="308" y="11795"/>
                  </a:lnTo>
                  <a:cubicBezTo>
                    <a:pt x="813" y="11887"/>
                    <a:pt x="1319" y="11983"/>
                    <a:pt x="1826" y="12058"/>
                  </a:cubicBezTo>
                  <a:cubicBezTo>
                    <a:pt x="1828" y="12059"/>
                    <a:pt x="1830" y="12059"/>
                    <a:pt x="1832" y="12059"/>
                  </a:cubicBezTo>
                  <a:cubicBezTo>
                    <a:pt x="1870" y="12059"/>
                    <a:pt x="1885" y="12001"/>
                    <a:pt x="1844" y="11994"/>
                  </a:cubicBezTo>
                  <a:cubicBezTo>
                    <a:pt x="1330" y="11894"/>
                    <a:pt x="811" y="11817"/>
                    <a:pt x="294" y="11735"/>
                  </a:cubicBezTo>
                  <a:cubicBezTo>
                    <a:pt x="291" y="11724"/>
                    <a:pt x="288" y="11714"/>
                    <a:pt x="286" y="11704"/>
                  </a:cubicBezTo>
                  <a:cubicBezTo>
                    <a:pt x="291" y="11697"/>
                    <a:pt x="296" y="11691"/>
                    <a:pt x="300" y="11683"/>
                  </a:cubicBezTo>
                  <a:cubicBezTo>
                    <a:pt x="366" y="11514"/>
                    <a:pt x="428" y="11342"/>
                    <a:pt x="489" y="11171"/>
                  </a:cubicBezTo>
                  <a:cubicBezTo>
                    <a:pt x="740" y="11192"/>
                    <a:pt x="989" y="11235"/>
                    <a:pt x="1237" y="11293"/>
                  </a:cubicBezTo>
                  <a:cubicBezTo>
                    <a:pt x="1239" y="11293"/>
                    <a:pt x="1241" y="11293"/>
                    <a:pt x="1243" y="11293"/>
                  </a:cubicBezTo>
                  <a:cubicBezTo>
                    <a:pt x="1268" y="11293"/>
                    <a:pt x="1277" y="11255"/>
                    <a:pt x="1249" y="11247"/>
                  </a:cubicBezTo>
                  <a:cubicBezTo>
                    <a:pt x="1004" y="11180"/>
                    <a:pt x="756" y="11143"/>
                    <a:pt x="505" y="11128"/>
                  </a:cubicBezTo>
                  <a:cubicBezTo>
                    <a:pt x="577" y="10922"/>
                    <a:pt x="645" y="10713"/>
                    <a:pt x="710" y="10503"/>
                  </a:cubicBezTo>
                  <a:cubicBezTo>
                    <a:pt x="916" y="10515"/>
                    <a:pt x="1122" y="10526"/>
                    <a:pt x="1329" y="10531"/>
                  </a:cubicBezTo>
                  <a:cubicBezTo>
                    <a:pt x="1329" y="10531"/>
                    <a:pt x="1329" y="10531"/>
                    <a:pt x="1330" y="10531"/>
                  </a:cubicBezTo>
                  <a:cubicBezTo>
                    <a:pt x="1364" y="10531"/>
                    <a:pt x="1362" y="10480"/>
                    <a:pt x="1329" y="10477"/>
                  </a:cubicBezTo>
                  <a:cubicBezTo>
                    <a:pt x="1128" y="10462"/>
                    <a:pt x="928" y="10452"/>
                    <a:pt x="728" y="10442"/>
                  </a:cubicBezTo>
                  <a:cubicBezTo>
                    <a:pt x="795" y="10227"/>
                    <a:pt x="856" y="10009"/>
                    <a:pt x="917" y="9790"/>
                  </a:cubicBezTo>
                  <a:cubicBezTo>
                    <a:pt x="1096" y="9805"/>
                    <a:pt x="1274" y="9819"/>
                    <a:pt x="1454" y="9820"/>
                  </a:cubicBezTo>
                  <a:cubicBezTo>
                    <a:pt x="1488" y="9820"/>
                    <a:pt x="1486" y="9773"/>
                    <a:pt x="1454" y="9770"/>
                  </a:cubicBezTo>
                  <a:cubicBezTo>
                    <a:pt x="1282" y="9747"/>
                    <a:pt x="1106" y="9738"/>
                    <a:pt x="933" y="9730"/>
                  </a:cubicBezTo>
                  <a:cubicBezTo>
                    <a:pt x="1005" y="9464"/>
                    <a:pt x="1073" y="9197"/>
                    <a:pt x="1138" y="8929"/>
                  </a:cubicBezTo>
                  <a:cubicBezTo>
                    <a:pt x="1399" y="8958"/>
                    <a:pt x="1658" y="8987"/>
                    <a:pt x="1920" y="9010"/>
                  </a:cubicBezTo>
                  <a:cubicBezTo>
                    <a:pt x="1922" y="9010"/>
                    <a:pt x="1923" y="9010"/>
                    <a:pt x="1924" y="9010"/>
                  </a:cubicBezTo>
                  <a:cubicBezTo>
                    <a:pt x="1955" y="9010"/>
                    <a:pt x="1953" y="8959"/>
                    <a:pt x="1920" y="8956"/>
                  </a:cubicBezTo>
                  <a:cubicBezTo>
                    <a:pt x="1663" y="8927"/>
                    <a:pt x="1407" y="8905"/>
                    <a:pt x="1150" y="8882"/>
                  </a:cubicBezTo>
                  <a:cubicBezTo>
                    <a:pt x="1213" y="8628"/>
                    <a:pt x="1272" y="8372"/>
                    <a:pt x="1330" y="8118"/>
                  </a:cubicBezTo>
                  <a:cubicBezTo>
                    <a:pt x="1935" y="8209"/>
                    <a:pt x="2539" y="8299"/>
                    <a:pt x="3145" y="8372"/>
                  </a:cubicBezTo>
                  <a:cubicBezTo>
                    <a:pt x="3146" y="8373"/>
                    <a:pt x="3148" y="8373"/>
                    <a:pt x="3149" y="8373"/>
                  </a:cubicBezTo>
                  <a:cubicBezTo>
                    <a:pt x="3176" y="8373"/>
                    <a:pt x="3181" y="8325"/>
                    <a:pt x="3152" y="8320"/>
                  </a:cubicBezTo>
                  <a:cubicBezTo>
                    <a:pt x="2550" y="8226"/>
                    <a:pt x="1946" y="8145"/>
                    <a:pt x="1341" y="8069"/>
                  </a:cubicBezTo>
                  <a:cubicBezTo>
                    <a:pt x="1395" y="7834"/>
                    <a:pt x="1447" y="7599"/>
                    <a:pt x="1499" y="7365"/>
                  </a:cubicBezTo>
                  <a:cubicBezTo>
                    <a:pt x="1890" y="7406"/>
                    <a:pt x="2289" y="7412"/>
                    <a:pt x="2681" y="7418"/>
                  </a:cubicBezTo>
                  <a:cubicBezTo>
                    <a:pt x="2682" y="7418"/>
                    <a:pt x="2682" y="7418"/>
                    <a:pt x="2682" y="7418"/>
                  </a:cubicBezTo>
                  <a:cubicBezTo>
                    <a:pt x="2715" y="7418"/>
                    <a:pt x="2715" y="7369"/>
                    <a:pt x="2681" y="7366"/>
                  </a:cubicBezTo>
                  <a:cubicBezTo>
                    <a:pt x="2353" y="7346"/>
                    <a:pt x="2020" y="7326"/>
                    <a:pt x="1689" y="7326"/>
                  </a:cubicBezTo>
                  <a:cubicBezTo>
                    <a:pt x="1628" y="7326"/>
                    <a:pt x="1568" y="7326"/>
                    <a:pt x="1507" y="7328"/>
                  </a:cubicBezTo>
                  <a:cubicBezTo>
                    <a:pt x="1563" y="7077"/>
                    <a:pt x="1619" y="6829"/>
                    <a:pt x="1674" y="6581"/>
                  </a:cubicBezTo>
                  <a:cubicBezTo>
                    <a:pt x="2249" y="6625"/>
                    <a:pt x="2820" y="6691"/>
                    <a:pt x="3389" y="6781"/>
                  </a:cubicBezTo>
                  <a:cubicBezTo>
                    <a:pt x="3391" y="6781"/>
                    <a:pt x="3393" y="6781"/>
                    <a:pt x="3395" y="6781"/>
                  </a:cubicBezTo>
                  <a:cubicBezTo>
                    <a:pt x="3429" y="6781"/>
                    <a:pt x="3443" y="6728"/>
                    <a:pt x="3406" y="6721"/>
                  </a:cubicBezTo>
                  <a:cubicBezTo>
                    <a:pt x="2836" y="6620"/>
                    <a:pt x="2263" y="6557"/>
                    <a:pt x="1685" y="6532"/>
                  </a:cubicBezTo>
                  <a:cubicBezTo>
                    <a:pt x="1703" y="6453"/>
                    <a:pt x="1721" y="6374"/>
                    <a:pt x="1738" y="6295"/>
                  </a:cubicBezTo>
                  <a:cubicBezTo>
                    <a:pt x="1778" y="6120"/>
                    <a:pt x="1819" y="5945"/>
                    <a:pt x="1859" y="5769"/>
                  </a:cubicBezTo>
                  <a:cubicBezTo>
                    <a:pt x="2133" y="5818"/>
                    <a:pt x="2410" y="5847"/>
                    <a:pt x="2689" y="5847"/>
                  </a:cubicBezTo>
                  <a:cubicBezTo>
                    <a:pt x="2742" y="5847"/>
                    <a:pt x="2796" y="5846"/>
                    <a:pt x="2849" y="5843"/>
                  </a:cubicBezTo>
                  <a:cubicBezTo>
                    <a:pt x="2883" y="5842"/>
                    <a:pt x="2884" y="5790"/>
                    <a:pt x="2849" y="5790"/>
                  </a:cubicBezTo>
                  <a:cubicBezTo>
                    <a:pt x="2519" y="5790"/>
                    <a:pt x="2195" y="5770"/>
                    <a:pt x="1868" y="5724"/>
                  </a:cubicBezTo>
                  <a:cubicBezTo>
                    <a:pt x="1940" y="5411"/>
                    <a:pt x="2010" y="5098"/>
                    <a:pt x="2079" y="4784"/>
                  </a:cubicBezTo>
                  <a:cubicBezTo>
                    <a:pt x="2082" y="4786"/>
                    <a:pt x="2083" y="4789"/>
                    <a:pt x="2088" y="4789"/>
                  </a:cubicBezTo>
                  <a:cubicBezTo>
                    <a:pt x="2835" y="4858"/>
                    <a:pt x="3580" y="4922"/>
                    <a:pt x="4326" y="4975"/>
                  </a:cubicBezTo>
                  <a:cubicBezTo>
                    <a:pt x="4327" y="4975"/>
                    <a:pt x="4328" y="4975"/>
                    <a:pt x="4329" y="4975"/>
                  </a:cubicBezTo>
                  <a:cubicBezTo>
                    <a:pt x="4370" y="4975"/>
                    <a:pt x="4368" y="4912"/>
                    <a:pt x="4326" y="4909"/>
                  </a:cubicBezTo>
                  <a:cubicBezTo>
                    <a:pt x="3582" y="4841"/>
                    <a:pt x="2836" y="4783"/>
                    <a:pt x="2090" y="4730"/>
                  </a:cubicBezTo>
                  <a:cubicBezTo>
                    <a:pt x="2160" y="4412"/>
                    <a:pt x="2226" y="4094"/>
                    <a:pt x="2290" y="3773"/>
                  </a:cubicBezTo>
                  <a:cubicBezTo>
                    <a:pt x="2329" y="3773"/>
                    <a:pt x="2368" y="3773"/>
                    <a:pt x="2406" y="3773"/>
                  </a:cubicBezTo>
                  <a:cubicBezTo>
                    <a:pt x="2681" y="3773"/>
                    <a:pt x="2955" y="3788"/>
                    <a:pt x="3230" y="3821"/>
                  </a:cubicBezTo>
                  <a:cubicBezTo>
                    <a:pt x="3231" y="3821"/>
                    <a:pt x="3233" y="3821"/>
                    <a:pt x="3234" y="3821"/>
                  </a:cubicBezTo>
                  <a:cubicBezTo>
                    <a:pt x="3269" y="3821"/>
                    <a:pt x="3267" y="3764"/>
                    <a:pt x="3230" y="3759"/>
                  </a:cubicBezTo>
                  <a:cubicBezTo>
                    <a:pt x="2980" y="3729"/>
                    <a:pt x="2730" y="3714"/>
                    <a:pt x="2480" y="3714"/>
                  </a:cubicBezTo>
                  <a:cubicBezTo>
                    <a:pt x="2420" y="3714"/>
                    <a:pt x="2361" y="3715"/>
                    <a:pt x="2301" y="3717"/>
                  </a:cubicBezTo>
                  <a:cubicBezTo>
                    <a:pt x="2350" y="3468"/>
                    <a:pt x="2396" y="3218"/>
                    <a:pt x="2440" y="2968"/>
                  </a:cubicBezTo>
                  <a:cubicBezTo>
                    <a:pt x="2844" y="2968"/>
                    <a:pt x="3245" y="2997"/>
                    <a:pt x="3645" y="3054"/>
                  </a:cubicBezTo>
                  <a:cubicBezTo>
                    <a:pt x="3646" y="3054"/>
                    <a:pt x="3647" y="3054"/>
                    <a:pt x="3648" y="3054"/>
                  </a:cubicBezTo>
                  <a:cubicBezTo>
                    <a:pt x="3677" y="3054"/>
                    <a:pt x="3689" y="3010"/>
                    <a:pt x="3658" y="3005"/>
                  </a:cubicBezTo>
                  <a:cubicBezTo>
                    <a:pt x="3288" y="2948"/>
                    <a:pt x="2919" y="2921"/>
                    <a:pt x="2545" y="2921"/>
                  </a:cubicBezTo>
                  <a:cubicBezTo>
                    <a:pt x="2513" y="2921"/>
                    <a:pt x="2480" y="2922"/>
                    <a:pt x="2448" y="2922"/>
                  </a:cubicBezTo>
                  <a:cubicBezTo>
                    <a:pt x="2500" y="2626"/>
                    <a:pt x="2547" y="2330"/>
                    <a:pt x="2590" y="2034"/>
                  </a:cubicBezTo>
                  <a:cubicBezTo>
                    <a:pt x="2829" y="2108"/>
                    <a:pt x="3068" y="2181"/>
                    <a:pt x="3307" y="2251"/>
                  </a:cubicBezTo>
                  <a:cubicBezTo>
                    <a:pt x="3310" y="2251"/>
                    <a:pt x="3313" y="2252"/>
                    <a:pt x="3316" y="2252"/>
                  </a:cubicBezTo>
                  <a:cubicBezTo>
                    <a:pt x="3350" y="2252"/>
                    <a:pt x="3361" y="2199"/>
                    <a:pt x="3325" y="2188"/>
                  </a:cubicBezTo>
                  <a:cubicBezTo>
                    <a:pt x="3083" y="2113"/>
                    <a:pt x="2841" y="2042"/>
                    <a:pt x="2598" y="1970"/>
                  </a:cubicBezTo>
                  <a:cubicBezTo>
                    <a:pt x="2634" y="1711"/>
                    <a:pt x="2667" y="1450"/>
                    <a:pt x="2693" y="1190"/>
                  </a:cubicBezTo>
                  <a:cubicBezTo>
                    <a:pt x="2792" y="1015"/>
                    <a:pt x="3030" y="948"/>
                    <a:pt x="3345" y="948"/>
                  </a:cubicBezTo>
                  <a:close/>
                  <a:moveTo>
                    <a:pt x="10632" y="3290"/>
                  </a:moveTo>
                  <a:cubicBezTo>
                    <a:pt x="10675" y="3379"/>
                    <a:pt x="10721" y="3464"/>
                    <a:pt x="10777" y="3549"/>
                  </a:cubicBezTo>
                  <a:cubicBezTo>
                    <a:pt x="10866" y="3682"/>
                    <a:pt x="10970" y="3842"/>
                    <a:pt x="11101" y="3950"/>
                  </a:cubicBezTo>
                  <a:cubicBezTo>
                    <a:pt x="10687" y="5817"/>
                    <a:pt x="10091" y="7639"/>
                    <a:pt x="9542" y="9469"/>
                  </a:cubicBezTo>
                  <a:lnTo>
                    <a:pt x="8691" y="12312"/>
                  </a:lnTo>
                  <a:cubicBezTo>
                    <a:pt x="8453" y="13108"/>
                    <a:pt x="8324" y="14160"/>
                    <a:pt x="7865" y="14884"/>
                  </a:cubicBezTo>
                  <a:cubicBezTo>
                    <a:pt x="7638" y="15040"/>
                    <a:pt x="7390" y="15095"/>
                    <a:pt x="7134" y="15095"/>
                  </a:cubicBezTo>
                  <a:cubicBezTo>
                    <a:pt x="6714" y="15095"/>
                    <a:pt x="6273" y="14946"/>
                    <a:pt x="5877" y="14852"/>
                  </a:cubicBezTo>
                  <a:cubicBezTo>
                    <a:pt x="5330" y="14721"/>
                    <a:pt x="4785" y="14579"/>
                    <a:pt x="4244" y="14427"/>
                  </a:cubicBezTo>
                  <a:cubicBezTo>
                    <a:pt x="3240" y="14144"/>
                    <a:pt x="2248" y="13719"/>
                    <a:pt x="1230" y="13489"/>
                  </a:cubicBezTo>
                  <a:cubicBezTo>
                    <a:pt x="1227" y="13474"/>
                    <a:pt x="1221" y="13458"/>
                    <a:pt x="1209" y="13444"/>
                  </a:cubicBezTo>
                  <a:cubicBezTo>
                    <a:pt x="1082" y="13279"/>
                    <a:pt x="963" y="13109"/>
                    <a:pt x="846" y="12938"/>
                  </a:cubicBezTo>
                  <a:lnTo>
                    <a:pt x="846" y="12938"/>
                  </a:lnTo>
                  <a:cubicBezTo>
                    <a:pt x="1745" y="13341"/>
                    <a:pt x="2701" y="13685"/>
                    <a:pt x="3675" y="13846"/>
                  </a:cubicBezTo>
                  <a:cubicBezTo>
                    <a:pt x="3677" y="13846"/>
                    <a:pt x="3679" y="13846"/>
                    <a:pt x="3681" y="13846"/>
                  </a:cubicBezTo>
                  <a:cubicBezTo>
                    <a:pt x="3714" y="13846"/>
                    <a:pt x="3726" y="13800"/>
                    <a:pt x="3691" y="13789"/>
                  </a:cubicBezTo>
                  <a:cubicBezTo>
                    <a:pt x="2731" y="13474"/>
                    <a:pt x="1759" y="13204"/>
                    <a:pt x="803" y="12876"/>
                  </a:cubicBezTo>
                  <a:cubicBezTo>
                    <a:pt x="748" y="12796"/>
                    <a:pt x="693" y="12717"/>
                    <a:pt x="639" y="12637"/>
                  </a:cubicBezTo>
                  <a:lnTo>
                    <a:pt x="639" y="12637"/>
                  </a:lnTo>
                  <a:cubicBezTo>
                    <a:pt x="926" y="12791"/>
                    <a:pt x="1269" y="12903"/>
                    <a:pt x="1547" y="12993"/>
                  </a:cubicBezTo>
                  <a:cubicBezTo>
                    <a:pt x="3219" y="13538"/>
                    <a:pt x="4895" y="14053"/>
                    <a:pt x="6589" y="14516"/>
                  </a:cubicBezTo>
                  <a:cubicBezTo>
                    <a:pt x="6602" y="14519"/>
                    <a:pt x="6614" y="14521"/>
                    <a:pt x="6626" y="14521"/>
                  </a:cubicBezTo>
                  <a:cubicBezTo>
                    <a:pt x="6658" y="14521"/>
                    <a:pt x="6684" y="14509"/>
                    <a:pt x="6705" y="14491"/>
                  </a:cubicBezTo>
                  <a:cubicBezTo>
                    <a:pt x="6770" y="14516"/>
                    <a:pt x="6830" y="14528"/>
                    <a:pt x="6888" y="14528"/>
                  </a:cubicBezTo>
                  <a:cubicBezTo>
                    <a:pt x="7186" y="14528"/>
                    <a:pt x="7391" y="14213"/>
                    <a:pt x="7510" y="13890"/>
                  </a:cubicBezTo>
                  <a:cubicBezTo>
                    <a:pt x="7932" y="12735"/>
                    <a:pt x="8231" y="11517"/>
                    <a:pt x="8582" y="10339"/>
                  </a:cubicBezTo>
                  <a:cubicBezTo>
                    <a:pt x="9280" y="7996"/>
                    <a:pt x="9998" y="5653"/>
                    <a:pt x="10632" y="3290"/>
                  </a:cubicBezTo>
                  <a:close/>
                  <a:moveTo>
                    <a:pt x="4734" y="1"/>
                  </a:moveTo>
                  <a:cubicBezTo>
                    <a:pt x="4627" y="1"/>
                    <a:pt x="4516" y="17"/>
                    <a:pt x="4402" y="51"/>
                  </a:cubicBezTo>
                  <a:cubicBezTo>
                    <a:pt x="4070" y="153"/>
                    <a:pt x="3811" y="393"/>
                    <a:pt x="3633" y="684"/>
                  </a:cubicBezTo>
                  <a:cubicBezTo>
                    <a:pt x="3510" y="657"/>
                    <a:pt x="3389" y="639"/>
                    <a:pt x="3269" y="639"/>
                  </a:cubicBezTo>
                  <a:cubicBezTo>
                    <a:pt x="3258" y="639"/>
                    <a:pt x="3247" y="639"/>
                    <a:pt x="3236" y="639"/>
                  </a:cubicBezTo>
                  <a:cubicBezTo>
                    <a:pt x="2937" y="648"/>
                    <a:pt x="2691" y="766"/>
                    <a:pt x="2614" y="1003"/>
                  </a:cubicBezTo>
                  <a:cubicBezTo>
                    <a:pt x="2587" y="1008"/>
                    <a:pt x="2564" y="1025"/>
                    <a:pt x="2557" y="1055"/>
                  </a:cubicBezTo>
                  <a:cubicBezTo>
                    <a:pt x="2128" y="2811"/>
                    <a:pt x="1843" y="4602"/>
                    <a:pt x="1434" y="6363"/>
                  </a:cubicBezTo>
                  <a:cubicBezTo>
                    <a:pt x="1024" y="8120"/>
                    <a:pt x="419" y="9853"/>
                    <a:pt x="69" y="11619"/>
                  </a:cubicBezTo>
                  <a:cubicBezTo>
                    <a:pt x="64" y="11645"/>
                    <a:pt x="68" y="11667"/>
                    <a:pt x="74" y="11688"/>
                  </a:cubicBezTo>
                  <a:cubicBezTo>
                    <a:pt x="0" y="11962"/>
                    <a:pt x="85" y="12179"/>
                    <a:pt x="253" y="12355"/>
                  </a:cubicBezTo>
                  <a:cubicBezTo>
                    <a:pt x="431" y="12756"/>
                    <a:pt x="692" y="13125"/>
                    <a:pt x="964" y="13469"/>
                  </a:cubicBezTo>
                  <a:cubicBezTo>
                    <a:pt x="952" y="13491"/>
                    <a:pt x="953" y="13517"/>
                    <a:pt x="981" y="13533"/>
                  </a:cubicBezTo>
                  <a:cubicBezTo>
                    <a:pt x="1000" y="13545"/>
                    <a:pt x="1021" y="13555"/>
                    <a:pt x="1041" y="13566"/>
                  </a:cubicBezTo>
                  <a:cubicBezTo>
                    <a:pt x="1047" y="13574"/>
                    <a:pt x="1054" y="13582"/>
                    <a:pt x="1062" y="13591"/>
                  </a:cubicBezTo>
                  <a:cubicBezTo>
                    <a:pt x="1081" y="13616"/>
                    <a:pt x="1105" y="13626"/>
                    <a:pt x="1128" y="13626"/>
                  </a:cubicBezTo>
                  <a:cubicBezTo>
                    <a:pt x="1135" y="13626"/>
                    <a:pt x="1142" y="13625"/>
                    <a:pt x="1149" y="13624"/>
                  </a:cubicBezTo>
                  <a:cubicBezTo>
                    <a:pt x="2399" y="14276"/>
                    <a:pt x="3919" y="14591"/>
                    <a:pt x="5272" y="14933"/>
                  </a:cubicBezTo>
                  <a:cubicBezTo>
                    <a:pt x="5717" y="15045"/>
                    <a:pt x="6497" y="15346"/>
                    <a:pt x="7142" y="15346"/>
                  </a:cubicBezTo>
                  <a:cubicBezTo>
                    <a:pt x="7520" y="15346"/>
                    <a:pt x="7852" y="15243"/>
                    <a:pt x="8044" y="14938"/>
                  </a:cubicBezTo>
                  <a:cubicBezTo>
                    <a:pt x="8046" y="14934"/>
                    <a:pt x="8046" y="14931"/>
                    <a:pt x="8047" y="14928"/>
                  </a:cubicBezTo>
                  <a:cubicBezTo>
                    <a:pt x="8459" y="14438"/>
                    <a:pt x="8579" y="13682"/>
                    <a:pt x="8756" y="13098"/>
                  </a:cubicBezTo>
                  <a:cubicBezTo>
                    <a:pt x="9074" y="12058"/>
                    <a:pt x="9388" y="11016"/>
                    <a:pt x="9703" y="9975"/>
                  </a:cubicBezTo>
                  <a:cubicBezTo>
                    <a:pt x="10304" y="7990"/>
                    <a:pt x="11030" y="5998"/>
                    <a:pt x="11419" y="3957"/>
                  </a:cubicBezTo>
                  <a:cubicBezTo>
                    <a:pt x="11430" y="3903"/>
                    <a:pt x="11413" y="3859"/>
                    <a:pt x="11385" y="3825"/>
                  </a:cubicBezTo>
                  <a:cubicBezTo>
                    <a:pt x="12267" y="3190"/>
                    <a:pt x="11471" y="1828"/>
                    <a:pt x="10559" y="1741"/>
                  </a:cubicBezTo>
                  <a:cubicBezTo>
                    <a:pt x="10527" y="1738"/>
                    <a:pt x="10494" y="1736"/>
                    <a:pt x="10461" y="1736"/>
                  </a:cubicBezTo>
                  <a:cubicBezTo>
                    <a:pt x="10357" y="1736"/>
                    <a:pt x="10253" y="1752"/>
                    <a:pt x="10152" y="1780"/>
                  </a:cubicBezTo>
                  <a:cubicBezTo>
                    <a:pt x="9912" y="1432"/>
                    <a:pt x="9426" y="1201"/>
                    <a:pt x="9017" y="1201"/>
                  </a:cubicBezTo>
                  <a:cubicBezTo>
                    <a:pt x="8948" y="1201"/>
                    <a:pt x="8881" y="1208"/>
                    <a:pt x="8818" y="1222"/>
                  </a:cubicBezTo>
                  <a:cubicBezTo>
                    <a:pt x="8752" y="1235"/>
                    <a:pt x="8692" y="1255"/>
                    <a:pt x="8633" y="1278"/>
                  </a:cubicBezTo>
                  <a:cubicBezTo>
                    <a:pt x="8405" y="962"/>
                    <a:pt x="8007" y="749"/>
                    <a:pt x="7614" y="749"/>
                  </a:cubicBezTo>
                  <a:cubicBezTo>
                    <a:pt x="7557" y="749"/>
                    <a:pt x="7500" y="753"/>
                    <a:pt x="7443" y="763"/>
                  </a:cubicBezTo>
                  <a:cubicBezTo>
                    <a:pt x="7307" y="784"/>
                    <a:pt x="7182" y="830"/>
                    <a:pt x="7070" y="891"/>
                  </a:cubicBezTo>
                  <a:cubicBezTo>
                    <a:pt x="6857" y="602"/>
                    <a:pt x="6492" y="403"/>
                    <a:pt x="6132" y="403"/>
                  </a:cubicBezTo>
                  <a:cubicBezTo>
                    <a:pt x="6094" y="403"/>
                    <a:pt x="6055" y="405"/>
                    <a:pt x="6017" y="410"/>
                  </a:cubicBezTo>
                  <a:cubicBezTo>
                    <a:pt x="5888" y="427"/>
                    <a:pt x="5763" y="462"/>
                    <a:pt x="5644" y="511"/>
                  </a:cubicBezTo>
                  <a:cubicBezTo>
                    <a:pt x="5453" y="207"/>
                    <a:pt x="5119" y="1"/>
                    <a:pt x="47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7712662" y="1751432"/>
              <a:ext cx="160630" cy="113932"/>
            </a:xfrm>
            <a:custGeom>
              <a:rect b="b" l="l" r="r" t="t"/>
              <a:pathLst>
                <a:path extrusionOk="0" h="3928" w="5538">
                  <a:moveTo>
                    <a:pt x="752" y="0"/>
                  </a:moveTo>
                  <a:cubicBezTo>
                    <a:pt x="707" y="0"/>
                    <a:pt x="676" y="27"/>
                    <a:pt x="663" y="63"/>
                  </a:cubicBezTo>
                  <a:cubicBezTo>
                    <a:pt x="631" y="65"/>
                    <a:pt x="602" y="85"/>
                    <a:pt x="589" y="126"/>
                  </a:cubicBezTo>
                  <a:cubicBezTo>
                    <a:pt x="352" y="822"/>
                    <a:pt x="131" y="1574"/>
                    <a:pt x="13" y="2300"/>
                  </a:cubicBezTo>
                  <a:cubicBezTo>
                    <a:pt x="1" y="2377"/>
                    <a:pt x="55" y="2424"/>
                    <a:pt x="111" y="2424"/>
                  </a:cubicBezTo>
                  <a:cubicBezTo>
                    <a:pt x="149" y="2424"/>
                    <a:pt x="188" y="2403"/>
                    <a:pt x="207" y="2354"/>
                  </a:cubicBezTo>
                  <a:cubicBezTo>
                    <a:pt x="474" y="1680"/>
                    <a:pt x="648" y="920"/>
                    <a:pt x="759" y="204"/>
                  </a:cubicBezTo>
                  <a:cubicBezTo>
                    <a:pt x="2251" y="749"/>
                    <a:pt x="3818" y="1120"/>
                    <a:pt x="5352" y="1523"/>
                  </a:cubicBezTo>
                  <a:cubicBezTo>
                    <a:pt x="5193" y="2264"/>
                    <a:pt x="4891" y="2965"/>
                    <a:pt x="4652" y="3682"/>
                  </a:cubicBezTo>
                  <a:cubicBezTo>
                    <a:pt x="3178" y="3175"/>
                    <a:pt x="1637" y="2731"/>
                    <a:pt x="108" y="2435"/>
                  </a:cubicBezTo>
                  <a:cubicBezTo>
                    <a:pt x="103" y="2434"/>
                    <a:pt x="98" y="2433"/>
                    <a:pt x="94" y="2433"/>
                  </a:cubicBezTo>
                  <a:cubicBezTo>
                    <a:pt x="29" y="2433"/>
                    <a:pt x="7" y="2528"/>
                    <a:pt x="76" y="2551"/>
                  </a:cubicBezTo>
                  <a:cubicBezTo>
                    <a:pt x="1596" y="3045"/>
                    <a:pt x="3148" y="3484"/>
                    <a:pt x="4684" y="3923"/>
                  </a:cubicBezTo>
                  <a:cubicBezTo>
                    <a:pt x="4696" y="3926"/>
                    <a:pt x="4707" y="3928"/>
                    <a:pt x="4718" y="3928"/>
                  </a:cubicBezTo>
                  <a:cubicBezTo>
                    <a:pt x="4806" y="3928"/>
                    <a:pt x="4843" y="3819"/>
                    <a:pt x="4795" y="3754"/>
                  </a:cubicBezTo>
                  <a:cubicBezTo>
                    <a:pt x="5234" y="3087"/>
                    <a:pt x="5405" y="2335"/>
                    <a:pt x="5531" y="1557"/>
                  </a:cubicBezTo>
                  <a:cubicBezTo>
                    <a:pt x="5537" y="1519"/>
                    <a:pt x="5523" y="1490"/>
                    <a:pt x="5501" y="1470"/>
                  </a:cubicBezTo>
                  <a:cubicBezTo>
                    <a:pt x="5533" y="1409"/>
                    <a:pt x="5520" y="1321"/>
                    <a:pt x="5433" y="1295"/>
                  </a:cubicBezTo>
                  <a:cubicBezTo>
                    <a:pt x="3897" y="831"/>
                    <a:pt x="2349" y="320"/>
                    <a:pt x="775" y="2"/>
                  </a:cubicBezTo>
                  <a:cubicBezTo>
                    <a:pt x="767" y="1"/>
                    <a:pt x="759" y="0"/>
                    <a:pt x="7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7740567" y="1804864"/>
              <a:ext cx="95775" cy="29875"/>
            </a:xfrm>
            <a:custGeom>
              <a:rect b="b" l="l" r="r" t="t"/>
              <a:pathLst>
                <a:path extrusionOk="0" h="1030" w="3302">
                  <a:moveTo>
                    <a:pt x="46" y="1"/>
                  </a:moveTo>
                  <a:cubicBezTo>
                    <a:pt x="10" y="1"/>
                    <a:pt x="0" y="54"/>
                    <a:pt x="38" y="69"/>
                  </a:cubicBezTo>
                  <a:cubicBezTo>
                    <a:pt x="1061" y="461"/>
                    <a:pt x="2132" y="762"/>
                    <a:pt x="3195" y="1028"/>
                  </a:cubicBezTo>
                  <a:cubicBezTo>
                    <a:pt x="3200" y="1029"/>
                    <a:pt x="3206" y="1030"/>
                    <a:pt x="3211" y="1030"/>
                  </a:cubicBezTo>
                  <a:cubicBezTo>
                    <a:pt x="3278" y="1030"/>
                    <a:pt x="3301" y="926"/>
                    <a:pt x="3228" y="906"/>
                  </a:cubicBezTo>
                  <a:cubicBezTo>
                    <a:pt x="2173" y="604"/>
                    <a:pt x="1119" y="279"/>
                    <a:pt x="57" y="2"/>
                  </a:cubicBezTo>
                  <a:cubicBezTo>
                    <a:pt x="53" y="1"/>
                    <a:pt x="49" y="1"/>
                    <a:pt x="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7744541" y="1781919"/>
              <a:ext cx="100444" cy="34690"/>
            </a:xfrm>
            <a:custGeom>
              <a:rect b="b" l="l" r="r" t="t"/>
              <a:pathLst>
                <a:path extrusionOk="0" h="1196" w="3463">
                  <a:moveTo>
                    <a:pt x="66" y="0"/>
                  </a:moveTo>
                  <a:cubicBezTo>
                    <a:pt x="17" y="0"/>
                    <a:pt x="1" y="77"/>
                    <a:pt x="54" y="95"/>
                  </a:cubicBezTo>
                  <a:cubicBezTo>
                    <a:pt x="1125" y="470"/>
                    <a:pt x="2192" y="873"/>
                    <a:pt x="3281" y="1191"/>
                  </a:cubicBezTo>
                  <a:cubicBezTo>
                    <a:pt x="3293" y="1194"/>
                    <a:pt x="3305" y="1196"/>
                    <a:pt x="3316" y="1196"/>
                  </a:cubicBezTo>
                  <a:cubicBezTo>
                    <a:pt x="3428" y="1196"/>
                    <a:pt x="3462" y="1018"/>
                    <a:pt x="3340" y="976"/>
                  </a:cubicBezTo>
                  <a:cubicBezTo>
                    <a:pt x="2270" y="605"/>
                    <a:pt x="1168" y="317"/>
                    <a:pt x="81" y="2"/>
                  </a:cubicBezTo>
                  <a:cubicBezTo>
                    <a:pt x="75" y="1"/>
                    <a:pt x="71" y="0"/>
                    <a:pt x="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7692444" y="1850898"/>
              <a:ext cx="46118" cy="10674"/>
            </a:xfrm>
            <a:custGeom>
              <a:rect b="b" l="l" r="r" t="t"/>
              <a:pathLst>
                <a:path extrusionOk="0" h="368" w="1590">
                  <a:moveTo>
                    <a:pt x="35" y="1"/>
                  </a:moveTo>
                  <a:cubicBezTo>
                    <a:pt x="10" y="1"/>
                    <a:pt x="0" y="40"/>
                    <a:pt x="28" y="46"/>
                  </a:cubicBezTo>
                  <a:cubicBezTo>
                    <a:pt x="526" y="163"/>
                    <a:pt x="1036" y="296"/>
                    <a:pt x="1543" y="367"/>
                  </a:cubicBezTo>
                  <a:cubicBezTo>
                    <a:pt x="1545" y="367"/>
                    <a:pt x="1546" y="367"/>
                    <a:pt x="1548" y="367"/>
                  </a:cubicBezTo>
                  <a:cubicBezTo>
                    <a:pt x="1577" y="367"/>
                    <a:pt x="1590" y="324"/>
                    <a:pt x="1558" y="315"/>
                  </a:cubicBezTo>
                  <a:cubicBezTo>
                    <a:pt x="1064" y="176"/>
                    <a:pt x="544" y="94"/>
                    <a:pt x="40" y="1"/>
                  </a:cubicBezTo>
                  <a:cubicBezTo>
                    <a:pt x="38" y="1"/>
                    <a:pt x="37" y="1"/>
                    <a:pt x="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_1_1_1">
    <p:bg>
      <p:bgPr>
        <a:solidFill>
          <a:schemeClr val="lt1"/>
        </a:solidFill>
      </p:bgPr>
    </p:bg>
    <p:spTree>
      <p:nvGrpSpPr>
        <p:cNvPr id="285" name="Shape 285"/>
        <p:cNvGrpSpPr/>
        <p:nvPr/>
      </p:nvGrpSpPr>
      <p:grpSpPr>
        <a:xfrm>
          <a:off x="0" y="0"/>
          <a:ext cx="0" cy="0"/>
          <a:chOff x="0" y="0"/>
          <a:chExt cx="0" cy="0"/>
        </a:xfrm>
      </p:grpSpPr>
      <p:sp>
        <p:nvSpPr>
          <p:cNvPr id="286" name="Google Shape;286;p24"/>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atin typeface="Lato"/>
                <a:ea typeface="Lato"/>
                <a:cs typeface="Lato"/>
                <a:sym typeface="Lato"/>
              </a:defRPr>
            </a:lvl2pPr>
            <a:lvl3pPr lvl="2" rtl="0">
              <a:spcBef>
                <a:spcPts val="0"/>
              </a:spcBef>
              <a:spcAft>
                <a:spcPts val="0"/>
              </a:spcAft>
              <a:buSzPts val="2800"/>
              <a:buNone/>
              <a:defRPr>
                <a:latin typeface="Lato"/>
                <a:ea typeface="Lato"/>
                <a:cs typeface="Lato"/>
                <a:sym typeface="Lato"/>
              </a:defRPr>
            </a:lvl3pPr>
            <a:lvl4pPr lvl="3" rtl="0">
              <a:spcBef>
                <a:spcPts val="0"/>
              </a:spcBef>
              <a:spcAft>
                <a:spcPts val="0"/>
              </a:spcAft>
              <a:buSzPts val="2800"/>
              <a:buNone/>
              <a:defRPr>
                <a:latin typeface="Lato"/>
                <a:ea typeface="Lato"/>
                <a:cs typeface="Lato"/>
                <a:sym typeface="Lato"/>
              </a:defRPr>
            </a:lvl4pPr>
            <a:lvl5pPr lvl="4" rtl="0">
              <a:spcBef>
                <a:spcPts val="0"/>
              </a:spcBef>
              <a:spcAft>
                <a:spcPts val="0"/>
              </a:spcAft>
              <a:buSzPts val="2800"/>
              <a:buNone/>
              <a:defRPr>
                <a:latin typeface="Lato"/>
                <a:ea typeface="Lato"/>
                <a:cs typeface="Lato"/>
                <a:sym typeface="Lato"/>
              </a:defRPr>
            </a:lvl5pPr>
            <a:lvl6pPr lvl="5" rtl="0">
              <a:spcBef>
                <a:spcPts val="0"/>
              </a:spcBef>
              <a:spcAft>
                <a:spcPts val="0"/>
              </a:spcAft>
              <a:buSzPts val="2800"/>
              <a:buNone/>
              <a:defRPr>
                <a:latin typeface="Lato"/>
                <a:ea typeface="Lato"/>
                <a:cs typeface="Lato"/>
                <a:sym typeface="Lato"/>
              </a:defRPr>
            </a:lvl6pPr>
            <a:lvl7pPr lvl="6" rtl="0">
              <a:spcBef>
                <a:spcPts val="0"/>
              </a:spcBef>
              <a:spcAft>
                <a:spcPts val="0"/>
              </a:spcAft>
              <a:buSzPts val="2800"/>
              <a:buNone/>
              <a:defRPr>
                <a:latin typeface="Lato"/>
                <a:ea typeface="Lato"/>
                <a:cs typeface="Lato"/>
                <a:sym typeface="Lato"/>
              </a:defRPr>
            </a:lvl7pPr>
            <a:lvl8pPr lvl="7" rtl="0">
              <a:spcBef>
                <a:spcPts val="0"/>
              </a:spcBef>
              <a:spcAft>
                <a:spcPts val="0"/>
              </a:spcAft>
              <a:buSzPts val="2800"/>
              <a:buNone/>
              <a:defRPr>
                <a:latin typeface="Lato"/>
                <a:ea typeface="Lato"/>
                <a:cs typeface="Lato"/>
                <a:sym typeface="Lato"/>
              </a:defRPr>
            </a:lvl8pPr>
            <a:lvl9pPr lvl="8" rtl="0">
              <a:spcBef>
                <a:spcPts val="0"/>
              </a:spcBef>
              <a:spcAft>
                <a:spcPts val="0"/>
              </a:spcAft>
              <a:buSzPts val="2800"/>
              <a:buNone/>
              <a:defRPr>
                <a:latin typeface="Lato"/>
                <a:ea typeface="Lato"/>
                <a:cs typeface="Lato"/>
                <a:sym typeface="Lato"/>
              </a:defRPr>
            </a:lvl9pPr>
          </a:lstStyle>
          <a:p/>
        </p:txBody>
      </p:sp>
      <p:sp>
        <p:nvSpPr>
          <p:cNvPr id="287" name="Google Shape;287;p24"/>
          <p:cNvSpPr/>
          <p:nvPr/>
        </p:nvSpPr>
        <p:spPr>
          <a:xfrm>
            <a:off x="8495807" y="303196"/>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p:nvPr/>
        </p:nvSpPr>
        <p:spPr>
          <a:xfrm>
            <a:off x="8346950" y="706308"/>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8555170" y="296700"/>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4"/>
          <p:cNvSpPr/>
          <p:nvPr/>
        </p:nvSpPr>
        <p:spPr>
          <a:xfrm>
            <a:off x="8405641" y="696563"/>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4"/>
          <p:cNvSpPr/>
          <p:nvPr/>
        </p:nvSpPr>
        <p:spPr>
          <a:xfrm flipH="1">
            <a:off x="6" y="4390436"/>
            <a:ext cx="734093" cy="753197"/>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4"/>
          <p:cNvGrpSpPr/>
          <p:nvPr/>
        </p:nvGrpSpPr>
        <p:grpSpPr>
          <a:xfrm>
            <a:off x="8287209" y="4062701"/>
            <a:ext cx="659092" cy="824479"/>
            <a:chOff x="7669557" y="1493123"/>
            <a:chExt cx="355804" cy="445111"/>
          </a:xfrm>
        </p:grpSpPr>
        <p:sp>
          <p:nvSpPr>
            <p:cNvPr id="293" name="Google Shape;293;p24"/>
            <p:cNvSpPr/>
            <p:nvPr/>
          </p:nvSpPr>
          <p:spPr>
            <a:xfrm>
              <a:off x="7886879" y="1699597"/>
              <a:ext cx="66973" cy="209909"/>
            </a:xfrm>
            <a:custGeom>
              <a:rect b="b" l="l" r="r" t="t"/>
              <a:pathLst>
                <a:path extrusionOk="0" h="7237" w="2309">
                  <a:moveTo>
                    <a:pt x="2228" y="1"/>
                  </a:moveTo>
                  <a:cubicBezTo>
                    <a:pt x="2201" y="1"/>
                    <a:pt x="2175" y="15"/>
                    <a:pt x="2165" y="49"/>
                  </a:cubicBezTo>
                  <a:cubicBezTo>
                    <a:pt x="1448" y="2433"/>
                    <a:pt x="721" y="4816"/>
                    <a:pt x="7" y="7201"/>
                  </a:cubicBezTo>
                  <a:cubicBezTo>
                    <a:pt x="0" y="7223"/>
                    <a:pt x="17" y="7237"/>
                    <a:pt x="34" y="7237"/>
                  </a:cubicBezTo>
                  <a:cubicBezTo>
                    <a:pt x="46" y="7237"/>
                    <a:pt x="58" y="7231"/>
                    <a:pt x="64" y="7217"/>
                  </a:cubicBezTo>
                  <a:cubicBezTo>
                    <a:pt x="1003" y="4945"/>
                    <a:pt x="1765" y="2485"/>
                    <a:pt x="2297" y="85"/>
                  </a:cubicBezTo>
                  <a:cubicBezTo>
                    <a:pt x="2308" y="34"/>
                    <a:pt x="2268" y="1"/>
                    <a:pt x="22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a:off x="7940600" y="1613416"/>
              <a:ext cx="43130" cy="152102"/>
            </a:xfrm>
            <a:custGeom>
              <a:rect b="b" l="l" r="r" t="t"/>
              <a:pathLst>
                <a:path extrusionOk="0" h="5244" w="1487">
                  <a:moveTo>
                    <a:pt x="1413" y="0"/>
                  </a:moveTo>
                  <a:cubicBezTo>
                    <a:pt x="1389" y="0"/>
                    <a:pt x="1364" y="14"/>
                    <a:pt x="1353" y="46"/>
                  </a:cubicBezTo>
                  <a:cubicBezTo>
                    <a:pt x="779" y="1717"/>
                    <a:pt x="407" y="3496"/>
                    <a:pt x="5" y="5216"/>
                  </a:cubicBezTo>
                  <a:cubicBezTo>
                    <a:pt x="1" y="5233"/>
                    <a:pt x="14" y="5244"/>
                    <a:pt x="28" y="5244"/>
                  </a:cubicBezTo>
                  <a:cubicBezTo>
                    <a:pt x="37" y="5244"/>
                    <a:pt x="45" y="5239"/>
                    <a:pt x="49" y="5228"/>
                  </a:cubicBezTo>
                  <a:cubicBezTo>
                    <a:pt x="564" y="3538"/>
                    <a:pt x="1134" y="1814"/>
                    <a:pt x="1477" y="79"/>
                  </a:cubicBezTo>
                  <a:cubicBezTo>
                    <a:pt x="1487" y="31"/>
                    <a:pt x="1450" y="0"/>
                    <a:pt x="14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7734446" y="1889158"/>
              <a:ext cx="126404" cy="37126"/>
            </a:xfrm>
            <a:custGeom>
              <a:rect b="b" l="l" r="r" t="t"/>
              <a:pathLst>
                <a:path extrusionOk="0" h="1280" w="4358">
                  <a:moveTo>
                    <a:pt x="32" y="0"/>
                  </a:moveTo>
                  <a:cubicBezTo>
                    <a:pt x="9" y="0"/>
                    <a:pt x="1" y="35"/>
                    <a:pt x="26" y="42"/>
                  </a:cubicBezTo>
                  <a:cubicBezTo>
                    <a:pt x="1458" y="413"/>
                    <a:pt x="2856" y="902"/>
                    <a:pt x="4285" y="1277"/>
                  </a:cubicBezTo>
                  <a:cubicBezTo>
                    <a:pt x="4290" y="1279"/>
                    <a:pt x="4295" y="1279"/>
                    <a:pt x="4299" y="1279"/>
                  </a:cubicBezTo>
                  <a:cubicBezTo>
                    <a:pt x="4347" y="1279"/>
                    <a:pt x="4358" y="1209"/>
                    <a:pt x="4309" y="1189"/>
                  </a:cubicBezTo>
                  <a:cubicBezTo>
                    <a:pt x="2954" y="629"/>
                    <a:pt x="1470" y="297"/>
                    <a:pt x="37" y="1"/>
                  </a:cubicBezTo>
                  <a:cubicBezTo>
                    <a:pt x="35" y="0"/>
                    <a:pt x="34" y="0"/>
                    <a:pt x="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4"/>
            <p:cNvSpPr/>
            <p:nvPr/>
          </p:nvSpPr>
          <p:spPr>
            <a:xfrm>
              <a:off x="7669557" y="1493123"/>
              <a:ext cx="355804" cy="445111"/>
            </a:xfrm>
            <a:custGeom>
              <a:rect b="b" l="l" r="r" t="t"/>
              <a:pathLst>
                <a:path extrusionOk="0" h="15346" w="12267">
                  <a:moveTo>
                    <a:pt x="4743" y="406"/>
                  </a:moveTo>
                  <a:cubicBezTo>
                    <a:pt x="4954" y="406"/>
                    <a:pt x="5142" y="494"/>
                    <a:pt x="5262" y="688"/>
                  </a:cubicBezTo>
                  <a:cubicBezTo>
                    <a:pt x="5269" y="700"/>
                    <a:pt x="5274" y="712"/>
                    <a:pt x="5280" y="724"/>
                  </a:cubicBezTo>
                  <a:cubicBezTo>
                    <a:pt x="5155" y="824"/>
                    <a:pt x="5047" y="945"/>
                    <a:pt x="4966" y="1078"/>
                  </a:cubicBezTo>
                  <a:cubicBezTo>
                    <a:pt x="4836" y="1043"/>
                    <a:pt x="4707" y="1009"/>
                    <a:pt x="4577" y="973"/>
                  </a:cubicBezTo>
                  <a:cubicBezTo>
                    <a:pt x="4397" y="923"/>
                    <a:pt x="4207" y="853"/>
                    <a:pt x="4013" y="790"/>
                  </a:cubicBezTo>
                  <a:cubicBezTo>
                    <a:pt x="4162" y="608"/>
                    <a:pt x="4349" y="464"/>
                    <a:pt x="4588" y="421"/>
                  </a:cubicBezTo>
                  <a:cubicBezTo>
                    <a:pt x="4641" y="411"/>
                    <a:pt x="4692" y="406"/>
                    <a:pt x="4743" y="406"/>
                  </a:cubicBezTo>
                  <a:close/>
                  <a:moveTo>
                    <a:pt x="6130" y="765"/>
                  </a:moveTo>
                  <a:cubicBezTo>
                    <a:pt x="6393" y="765"/>
                    <a:pt x="6631" y="894"/>
                    <a:pt x="6752" y="1139"/>
                  </a:cubicBezTo>
                  <a:cubicBezTo>
                    <a:pt x="6658" y="1245"/>
                    <a:pt x="6583" y="1365"/>
                    <a:pt x="6531" y="1497"/>
                  </a:cubicBezTo>
                  <a:cubicBezTo>
                    <a:pt x="6406" y="1463"/>
                    <a:pt x="6280" y="1427"/>
                    <a:pt x="6155" y="1394"/>
                  </a:cubicBezTo>
                  <a:cubicBezTo>
                    <a:pt x="6035" y="1363"/>
                    <a:pt x="5916" y="1330"/>
                    <a:pt x="5795" y="1299"/>
                  </a:cubicBezTo>
                  <a:cubicBezTo>
                    <a:pt x="5824" y="1138"/>
                    <a:pt x="5818" y="980"/>
                    <a:pt x="5781" y="834"/>
                  </a:cubicBezTo>
                  <a:cubicBezTo>
                    <a:pt x="5842" y="812"/>
                    <a:pt x="5905" y="793"/>
                    <a:pt x="5971" y="781"/>
                  </a:cubicBezTo>
                  <a:cubicBezTo>
                    <a:pt x="6025" y="771"/>
                    <a:pt x="6078" y="765"/>
                    <a:pt x="6130" y="765"/>
                  </a:cubicBezTo>
                  <a:close/>
                  <a:moveTo>
                    <a:pt x="7646" y="1076"/>
                  </a:moveTo>
                  <a:cubicBezTo>
                    <a:pt x="7954" y="1076"/>
                    <a:pt x="8168" y="1240"/>
                    <a:pt x="8301" y="1476"/>
                  </a:cubicBezTo>
                  <a:cubicBezTo>
                    <a:pt x="8166" y="1591"/>
                    <a:pt x="8059" y="1734"/>
                    <a:pt x="7988" y="1892"/>
                  </a:cubicBezTo>
                  <a:cubicBezTo>
                    <a:pt x="7730" y="1821"/>
                    <a:pt x="7472" y="1752"/>
                    <a:pt x="7214" y="1682"/>
                  </a:cubicBezTo>
                  <a:cubicBezTo>
                    <a:pt x="7271" y="1508"/>
                    <a:pt x="7266" y="1336"/>
                    <a:pt x="7215" y="1177"/>
                  </a:cubicBezTo>
                  <a:cubicBezTo>
                    <a:pt x="7288" y="1141"/>
                    <a:pt x="7367" y="1112"/>
                    <a:pt x="7457" y="1095"/>
                  </a:cubicBezTo>
                  <a:cubicBezTo>
                    <a:pt x="7523" y="1082"/>
                    <a:pt x="7586" y="1076"/>
                    <a:pt x="7646" y="1076"/>
                  </a:cubicBezTo>
                  <a:close/>
                  <a:moveTo>
                    <a:pt x="8441" y="1893"/>
                  </a:moveTo>
                  <a:cubicBezTo>
                    <a:pt x="8448" y="1935"/>
                    <a:pt x="8454" y="1979"/>
                    <a:pt x="8458" y="2022"/>
                  </a:cubicBezTo>
                  <a:lnTo>
                    <a:pt x="8355" y="1995"/>
                  </a:lnTo>
                  <a:cubicBezTo>
                    <a:pt x="8380" y="1958"/>
                    <a:pt x="8411" y="1924"/>
                    <a:pt x="8441" y="1893"/>
                  </a:cubicBezTo>
                  <a:close/>
                  <a:moveTo>
                    <a:pt x="9052" y="1644"/>
                  </a:moveTo>
                  <a:cubicBezTo>
                    <a:pt x="9267" y="1644"/>
                    <a:pt x="9473" y="1731"/>
                    <a:pt x="9624" y="1888"/>
                  </a:cubicBezTo>
                  <a:cubicBezTo>
                    <a:pt x="9658" y="1923"/>
                    <a:pt x="9685" y="1961"/>
                    <a:pt x="9709" y="1998"/>
                  </a:cubicBezTo>
                  <a:cubicBezTo>
                    <a:pt x="9598" y="2081"/>
                    <a:pt x="9500" y="2179"/>
                    <a:pt x="9422" y="2289"/>
                  </a:cubicBezTo>
                  <a:cubicBezTo>
                    <a:pt x="9208" y="2230"/>
                    <a:pt x="8995" y="2171"/>
                    <a:pt x="8783" y="2113"/>
                  </a:cubicBezTo>
                  <a:cubicBezTo>
                    <a:pt x="8829" y="1963"/>
                    <a:pt x="8833" y="1817"/>
                    <a:pt x="8808" y="1678"/>
                  </a:cubicBezTo>
                  <a:cubicBezTo>
                    <a:pt x="8865" y="1664"/>
                    <a:pt x="8924" y="1652"/>
                    <a:pt x="8987" y="1647"/>
                  </a:cubicBezTo>
                  <a:cubicBezTo>
                    <a:pt x="9008" y="1645"/>
                    <a:pt x="9030" y="1644"/>
                    <a:pt x="9052" y="1644"/>
                  </a:cubicBezTo>
                  <a:close/>
                  <a:moveTo>
                    <a:pt x="10430" y="2162"/>
                  </a:moveTo>
                  <a:cubicBezTo>
                    <a:pt x="11012" y="2162"/>
                    <a:pt x="11695" y="3039"/>
                    <a:pt x="11126" y="3497"/>
                  </a:cubicBezTo>
                  <a:cubicBezTo>
                    <a:pt x="11110" y="3510"/>
                    <a:pt x="11098" y="3525"/>
                    <a:pt x="11088" y="3540"/>
                  </a:cubicBezTo>
                  <a:cubicBezTo>
                    <a:pt x="11044" y="3496"/>
                    <a:pt x="10999" y="3451"/>
                    <a:pt x="10961" y="3406"/>
                  </a:cubicBezTo>
                  <a:cubicBezTo>
                    <a:pt x="10837" y="3254"/>
                    <a:pt x="10717" y="3092"/>
                    <a:pt x="10611" y="2924"/>
                  </a:cubicBezTo>
                  <a:cubicBezTo>
                    <a:pt x="10641" y="2723"/>
                    <a:pt x="10471" y="2592"/>
                    <a:pt x="10249" y="2502"/>
                  </a:cubicBezTo>
                  <a:cubicBezTo>
                    <a:pt x="10255" y="2491"/>
                    <a:pt x="10262" y="2480"/>
                    <a:pt x="10266" y="2468"/>
                  </a:cubicBezTo>
                  <a:cubicBezTo>
                    <a:pt x="10298" y="2368"/>
                    <a:pt x="10308" y="2269"/>
                    <a:pt x="10301" y="2174"/>
                  </a:cubicBezTo>
                  <a:cubicBezTo>
                    <a:pt x="10341" y="2170"/>
                    <a:pt x="10379" y="2164"/>
                    <a:pt x="10423" y="2162"/>
                  </a:cubicBezTo>
                  <a:cubicBezTo>
                    <a:pt x="10425" y="2162"/>
                    <a:pt x="10428" y="2162"/>
                    <a:pt x="10430" y="2162"/>
                  </a:cubicBezTo>
                  <a:close/>
                  <a:moveTo>
                    <a:pt x="3345" y="948"/>
                  </a:moveTo>
                  <a:cubicBezTo>
                    <a:pt x="3393" y="948"/>
                    <a:pt x="3443" y="949"/>
                    <a:pt x="3495" y="952"/>
                  </a:cubicBezTo>
                  <a:cubicBezTo>
                    <a:pt x="3445" y="1077"/>
                    <a:pt x="3384" y="1248"/>
                    <a:pt x="3382" y="1403"/>
                  </a:cubicBezTo>
                  <a:cubicBezTo>
                    <a:pt x="3285" y="1443"/>
                    <a:pt x="3196" y="1556"/>
                    <a:pt x="3208" y="1661"/>
                  </a:cubicBezTo>
                  <a:cubicBezTo>
                    <a:pt x="3210" y="1689"/>
                    <a:pt x="3214" y="1717"/>
                    <a:pt x="3219" y="1745"/>
                  </a:cubicBezTo>
                  <a:cubicBezTo>
                    <a:pt x="3237" y="1788"/>
                    <a:pt x="3245" y="1809"/>
                    <a:pt x="3246" y="1809"/>
                  </a:cubicBezTo>
                  <a:cubicBezTo>
                    <a:pt x="3246" y="1809"/>
                    <a:pt x="3245" y="1808"/>
                    <a:pt x="3243" y="1804"/>
                  </a:cubicBezTo>
                  <a:lnTo>
                    <a:pt x="3243" y="1804"/>
                  </a:lnTo>
                  <a:cubicBezTo>
                    <a:pt x="3264" y="1849"/>
                    <a:pt x="3296" y="1890"/>
                    <a:pt x="3337" y="1916"/>
                  </a:cubicBezTo>
                  <a:cubicBezTo>
                    <a:pt x="3346" y="1922"/>
                    <a:pt x="3354" y="1927"/>
                    <a:pt x="3362" y="1933"/>
                  </a:cubicBezTo>
                  <a:cubicBezTo>
                    <a:pt x="3417" y="1981"/>
                    <a:pt x="3492" y="2009"/>
                    <a:pt x="3566" y="2009"/>
                  </a:cubicBezTo>
                  <a:cubicBezTo>
                    <a:pt x="3616" y="2009"/>
                    <a:pt x="3665" y="1996"/>
                    <a:pt x="3707" y="1969"/>
                  </a:cubicBezTo>
                  <a:cubicBezTo>
                    <a:pt x="3825" y="1893"/>
                    <a:pt x="3864" y="1772"/>
                    <a:pt x="3842" y="1637"/>
                  </a:cubicBezTo>
                  <a:cubicBezTo>
                    <a:pt x="3826" y="1540"/>
                    <a:pt x="3767" y="1472"/>
                    <a:pt x="3691" y="1429"/>
                  </a:cubicBezTo>
                  <a:cubicBezTo>
                    <a:pt x="3691" y="1282"/>
                    <a:pt x="3785" y="1120"/>
                    <a:pt x="3867" y="995"/>
                  </a:cubicBezTo>
                  <a:cubicBezTo>
                    <a:pt x="4189" y="1044"/>
                    <a:pt x="4541" y="1130"/>
                    <a:pt x="4887" y="1229"/>
                  </a:cubicBezTo>
                  <a:cubicBezTo>
                    <a:pt x="4802" y="1422"/>
                    <a:pt x="4769" y="1637"/>
                    <a:pt x="4810" y="1858"/>
                  </a:cubicBezTo>
                  <a:cubicBezTo>
                    <a:pt x="4753" y="1904"/>
                    <a:pt x="4704" y="1968"/>
                    <a:pt x="4687" y="2037"/>
                  </a:cubicBezTo>
                  <a:cubicBezTo>
                    <a:pt x="4633" y="2156"/>
                    <a:pt x="4693" y="2317"/>
                    <a:pt x="4790" y="2392"/>
                  </a:cubicBezTo>
                  <a:cubicBezTo>
                    <a:pt x="4846" y="2435"/>
                    <a:pt x="4905" y="2454"/>
                    <a:pt x="4965" y="2454"/>
                  </a:cubicBezTo>
                  <a:cubicBezTo>
                    <a:pt x="4990" y="2454"/>
                    <a:pt x="5016" y="2451"/>
                    <a:pt x="5041" y="2444"/>
                  </a:cubicBezTo>
                  <a:cubicBezTo>
                    <a:pt x="5160" y="2443"/>
                    <a:pt x="5273" y="2342"/>
                    <a:pt x="5315" y="2241"/>
                  </a:cubicBezTo>
                  <a:cubicBezTo>
                    <a:pt x="5365" y="2124"/>
                    <a:pt x="5344" y="1969"/>
                    <a:pt x="5248" y="1880"/>
                  </a:cubicBezTo>
                  <a:cubicBezTo>
                    <a:pt x="5203" y="1839"/>
                    <a:pt x="5150" y="1810"/>
                    <a:pt x="5093" y="1795"/>
                  </a:cubicBezTo>
                  <a:cubicBezTo>
                    <a:pt x="5094" y="1625"/>
                    <a:pt x="5135" y="1466"/>
                    <a:pt x="5210" y="1324"/>
                  </a:cubicBezTo>
                  <a:cubicBezTo>
                    <a:pt x="5262" y="1340"/>
                    <a:pt x="5314" y="1357"/>
                    <a:pt x="5365" y="1373"/>
                  </a:cubicBezTo>
                  <a:cubicBezTo>
                    <a:pt x="5365" y="1392"/>
                    <a:pt x="5365" y="1411"/>
                    <a:pt x="5366" y="1431"/>
                  </a:cubicBezTo>
                  <a:cubicBezTo>
                    <a:pt x="5369" y="1554"/>
                    <a:pt x="5462" y="1619"/>
                    <a:pt x="5556" y="1619"/>
                  </a:cubicBezTo>
                  <a:cubicBezTo>
                    <a:pt x="5630" y="1619"/>
                    <a:pt x="5705" y="1579"/>
                    <a:pt x="5740" y="1496"/>
                  </a:cubicBezTo>
                  <a:cubicBezTo>
                    <a:pt x="6033" y="1592"/>
                    <a:pt x="6286" y="1683"/>
                    <a:pt x="6463" y="1743"/>
                  </a:cubicBezTo>
                  <a:cubicBezTo>
                    <a:pt x="6435" y="1910"/>
                    <a:pt x="6441" y="2084"/>
                    <a:pt x="6488" y="2255"/>
                  </a:cubicBezTo>
                  <a:cubicBezTo>
                    <a:pt x="6352" y="2298"/>
                    <a:pt x="6239" y="2426"/>
                    <a:pt x="6246" y="2573"/>
                  </a:cubicBezTo>
                  <a:cubicBezTo>
                    <a:pt x="6254" y="2754"/>
                    <a:pt x="6393" y="2908"/>
                    <a:pt x="6580" y="2908"/>
                  </a:cubicBezTo>
                  <a:cubicBezTo>
                    <a:pt x="6755" y="2908"/>
                    <a:pt x="6923" y="2754"/>
                    <a:pt x="6914" y="2573"/>
                  </a:cubicBezTo>
                  <a:cubicBezTo>
                    <a:pt x="6909" y="2456"/>
                    <a:pt x="6848" y="2350"/>
                    <a:pt x="6754" y="2290"/>
                  </a:cubicBezTo>
                  <a:cubicBezTo>
                    <a:pt x="6724" y="2137"/>
                    <a:pt x="6722" y="1980"/>
                    <a:pt x="6749" y="1831"/>
                  </a:cubicBezTo>
                  <a:lnTo>
                    <a:pt x="6749" y="1831"/>
                  </a:lnTo>
                  <a:cubicBezTo>
                    <a:pt x="6952" y="1887"/>
                    <a:pt x="7395" y="2003"/>
                    <a:pt x="7906" y="2141"/>
                  </a:cubicBezTo>
                  <a:cubicBezTo>
                    <a:pt x="7872" y="2299"/>
                    <a:pt x="7872" y="2463"/>
                    <a:pt x="7906" y="2626"/>
                  </a:cubicBezTo>
                  <a:cubicBezTo>
                    <a:pt x="7905" y="2627"/>
                    <a:pt x="7902" y="2627"/>
                    <a:pt x="7900" y="2629"/>
                  </a:cubicBezTo>
                  <a:cubicBezTo>
                    <a:pt x="7740" y="2696"/>
                    <a:pt x="7678" y="2854"/>
                    <a:pt x="7708" y="3019"/>
                  </a:cubicBezTo>
                  <a:cubicBezTo>
                    <a:pt x="7709" y="3023"/>
                    <a:pt x="7710" y="3027"/>
                    <a:pt x="7710" y="3032"/>
                  </a:cubicBezTo>
                  <a:cubicBezTo>
                    <a:pt x="7738" y="3184"/>
                    <a:pt x="7890" y="3271"/>
                    <a:pt x="8035" y="3271"/>
                  </a:cubicBezTo>
                  <a:cubicBezTo>
                    <a:pt x="8078" y="3271"/>
                    <a:pt x="8121" y="3263"/>
                    <a:pt x="8159" y="3247"/>
                  </a:cubicBezTo>
                  <a:cubicBezTo>
                    <a:pt x="8355" y="3164"/>
                    <a:pt x="8400" y="2957"/>
                    <a:pt x="8318" y="2776"/>
                  </a:cubicBezTo>
                  <a:cubicBezTo>
                    <a:pt x="8316" y="2771"/>
                    <a:pt x="8314" y="2767"/>
                    <a:pt x="8313" y="2764"/>
                  </a:cubicBezTo>
                  <a:cubicBezTo>
                    <a:pt x="8286" y="2706"/>
                    <a:pt x="8239" y="2665"/>
                    <a:pt x="8184" y="2638"/>
                  </a:cubicBezTo>
                  <a:cubicBezTo>
                    <a:pt x="8174" y="2496"/>
                    <a:pt x="8192" y="2358"/>
                    <a:pt x="8234" y="2231"/>
                  </a:cubicBezTo>
                  <a:cubicBezTo>
                    <a:pt x="8591" y="2329"/>
                    <a:pt x="8960" y="2433"/>
                    <a:pt x="9287" y="2531"/>
                  </a:cubicBezTo>
                  <a:cubicBezTo>
                    <a:pt x="9209" y="2726"/>
                    <a:pt x="9186" y="2939"/>
                    <a:pt x="9243" y="3150"/>
                  </a:cubicBezTo>
                  <a:cubicBezTo>
                    <a:pt x="9222" y="3162"/>
                    <a:pt x="9203" y="3177"/>
                    <a:pt x="9186" y="3195"/>
                  </a:cubicBezTo>
                  <a:cubicBezTo>
                    <a:pt x="9073" y="3318"/>
                    <a:pt x="9070" y="3490"/>
                    <a:pt x="9173" y="3617"/>
                  </a:cubicBezTo>
                  <a:lnTo>
                    <a:pt x="9173" y="3617"/>
                  </a:lnTo>
                  <a:lnTo>
                    <a:pt x="9157" y="3598"/>
                  </a:lnTo>
                  <a:lnTo>
                    <a:pt x="9157" y="3598"/>
                  </a:lnTo>
                  <a:cubicBezTo>
                    <a:pt x="9204" y="3697"/>
                    <a:pt x="9318" y="3752"/>
                    <a:pt x="9429" y="3752"/>
                  </a:cubicBezTo>
                  <a:cubicBezTo>
                    <a:pt x="9483" y="3752"/>
                    <a:pt x="9537" y="3738"/>
                    <a:pt x="9581" y="3709"/>
                  </a:cubicBezTo>
                  <a:cubicBezTo>
                    <a:pt x="9726" y="3616"/>
                    <a:pt x="9775" y="3439"/>
                    <a:pt x="9692" y="3286"/>
                  </a:cubicBezTo>
                  <a:cubicBezTo>
                    <a:pt x="9679" y="3261"/>
                    <a:pt x="9661" y="3237"/>
                    <a:pt x="9641" y="3216"/>
                  </a:cubicBezTo>
                  <a:cubicBezTo>
                    <a:pt x="9630" y="3025"/>
                    <a:pt x="9651" y="2831"/>
                    <a:pt x="9713" y="2662"/>
                  </a:cubicBezTo>
                  <a:cubicBezTo>
                    <a:pt x="10098" y="2787"/>
                    <a:pt x="10356" y="2889"/>
                    <a:pt x="10344" y="2938"/>
                  </a:cubicBezTo>
                  <a:cubicBezTo>
                    <a:pt x="10331" y="2991"/>
                    <a:pt x="10349" y="3032"/>
                    <a:pt x="10378" y="3060"/>
                  </a:cubicBezTo>
                  <a:cubicBezTo>
                    <a:pt x="9812" y="4922"/>
                    <a:pt x="9303" y="6804"/>
                    <a:pt x="8761" y="8673"/>
                  </a:cubicBezTo>
                  <a:cubicBezTo>
                    <a:pt x="8495" y="9587"/>
                    <a:pt x="8233" y="10503"/>
                    <a:pt x="7967" y="11417"/>
                  </a:cubicBezTo>
                  <a:cubicBezTo>
                    <a:pt x="7804" y="11977"/>
                    <a:pt x="7473" y="14168"/>
                    <a:pt x="6744" y="14319"/>
                  </a:cubicBezTo>
                  <a:cubicBezTo>
                    <a:pt x="6730" y="14290"/>
                    <a:pt x="6703" y="14266"/>
                    <a:pt x="6662" y="14254"/>
                  </a:cubicBezTo>
                  <a:cubicBezTo>
                    <a:pt x="5580" y="13959"/>
                    <a:pt x="4503" y="13646"/>
                    <a:pt x="3430" y="13317"/>
                  </a:cubicBezTo>
                  <a:cubicBezTo>
                    <a:pt x="2646" y="13074"/>
                    <a:pt x="587" y="12737"/>
                    <a:pt x="308" y="11795"/>
                  </a:cubicBezTo>
                  <a:lnTo>
                    <a:pt x="308" y="11795"/>
                  </a:lnTo>
                  <a:cubicBezTo>
                    <a:pt x="813" y="11887"/>
                    <a:pt x="1319" y="11983"/>
                    <a:pt x="1826" y="12058"/>
                  </a:cubicBezTo>
                  <a:cubicBezTo>
                    <a:pt x="1828" y="12059"/>
                    <a:pt x="1830" y="12059"/>
                    <a:pt x="1832" y="12059"/>
                  </a:cubicBezTo>
                  <a:cubicBezTo>
                    <a:pt x="1870" y="12059"/>
                    <a:pt x="1885" y="12001"/>
                    <a:pt x="1844" y="11994"/>
                  </a:cubicBezTo>
                  <a:cubicBezTo>
                    <a:pt x="1330" y="11894"/>
                    <a:pt x="811" y="11817"/>
                    <a:pt x="294" y="11735"/>
                  </a:cubicBezTo>
                  <a:cubicBezTo>
                    <a:pt x="291" y="11724"/>
                    <a:pt x="288" y="11714"/>
                    <a:pt x="286" y="11704"/>
                  </a:cubicBezTo>
                  <a:cubicBezTo>
                    <a:pt x="291" y="11697"/>
                    <a:pt x="296" y="11691"/>
                    <a:pt x="300" y="11683"/>
                  </a:cubicBezTo>
                  <a:cubicBezTo>
                    <a:pt x="366" y="11514"/>
                    <a:pt x="428" y="11342"/>
                    <a:pt x="489" y="11171"/>
                  </a:cubicBezTo>
                  <a:cubicBezTo>
                    <a:pt x="740" y="11192"/>
                    <a:pt x="989" y="11235"/>
                    <a:pt x="1237" y="11293"/>
                  </a:cubicBezTo>
                  <a:cubicBezTo>
                    <a:pt x="1239" y="11293"/>
                    <a:pt x="1241" y="11293"/>
                    <a:pt x="1243" y="11293"/>
                  </a:cubicBezTo>
                  <a:cubicBezTo>
                    <a:pt x="1268" y="11293"/>
                    <a:pt x="1277" y="11255"/>
                    <a:pt x="1249" y="11247"/>
                  </a:cubicBezTo>
                  <a:cubicBezTo>
                    <a:pt x="1004" y="11180"/>
                    <a:pt x="756" y="11143"/>
                    <a:pt x="505" y="11128"/>
                  </a:cubicBezTo>
                  <a:cubicBezTo>
                    <a:pt x="577" y="10922"/>
                    <a:pt x="645" y="10713"/>
                    <a:pt x="710" y="10503"/>
                  </a:cubicBezTo>
                  <a:cubicBezTo>
                    <a:pt x="916" y="10515"/>
                    <a:pt x="1122" y="10526"/>
                    <a:pt x="1329" y="10531"/>
                  </a:cubicBezTo>
                  <a:cubicBezTo>
                    <a:pt x="1329" y="10531"/>
                    <a:pt x="1329" y="10531"/>
                    <a:pt x="1330" y="10531"/>
                  </a:cubicBezTo>
                  <a:cubicBezTo>
                    <a:pt x="1364" y="10531"/>
                    <a:pt x="1362" y="10480"/>
                    <a:pt x="1329" y="10477"/>
                  </a:cubicBezTo>
                  <a:cubicBezTo>
                    <a:pt x="1128" y="10462"/>
                    <a:pt x="928" y="10452"/>
                    <a:pt x="728" y="10442"/>
                  </a:cubicBezTo>
                  <a:cubicBezTo>
                    <a:pt x="795" y="10227"/>
                    <a:pt x="856" y="10009"/>
                    <a:pt x="917" y="9790"/>
                  </a:cubicBezTo>
                  <a:cubicBezTo>
                    <a:pt x="1096" y="9805"/>
                    <a:pt x="1274" y="9819"/>
                    <a:pt x="1454" y="9820"/>
                  </a:cubicBezTo>
                  <a:cubicBezTo>
                    <a:pt x="1488" y="9820"/>
                    <a:pt x="1486" y="9773"/>
                    <a:pt x="1454" y="9770"/>
                  </a:cubicBezTo>
                  <a:cubicBezTo>
                    <a:pt x="1282" y="9747"/>
                    <a:pt x="1106" y="9738"/>
                    <a:pt x="933" y="9730"/>
                  </a:cubicBezTo>
                  <a:cubicBezTo>
                    <a:pt x="1005" y="9464"/>
                    <a:pt x="1073" y="9197"/>
                    <a:pt x="1138" y="8929"/>
                  </a:cubicBezTo>
                  <a:cubicBezTo>
                    <a:pt x="1399" y="8958"/>
                    <a:pt x="1658" y="8987"/>
                    <a:pt x="1920" y="9010"/>
                  </a:cubicBezTo>
                  <a:cubicBezTo>
                    <a:pt x="1922" y="9010"/>
                    <a:pt x="1923" y="9010"/>
                    <a:pt x="1924" y="9010"/>
                  </a:cubicBezTo>
                  <a:cubicBezTo>
                    <a:pt x="1955" y="9010"/>
                    <a:pt x="1953" y="8959"/>
                    <a:pt x="1920" y="8956"/>
                  </a:cubicBezTo>
                  <a:cubicBezTo>
                    <a:pt x="1663" y="8927"/>
                    <a:pt x="1407" y="8905"/>
                    <a:pt x="1150" y="8882"/>
                  </a:cubicBezTo>
                  <a:cubicBezTo>
                    <a:pt x="1213" y="8628"/>
                    <a:pt x="1272" y="8372"/>
                    <a:pt x="1330" y="8118"/>
                  </a:cubicBezTo>
                  <a:cubicBezTo>
                    <a:pt x="1935" y="8209"/>
                    <a:pt x="2539" y="8299"/>
                    <a:pt x="3145" y="8372"/>
                  </a:cubicBezTo>
                  <a:cubicBezTo>
                    <a:pt x="3146" y="8373"/>
                    <a:pt x="3148" y="8373"/>
                    <a:pt x="3149" y="8373"/>
                  </a:cubicBezTo>
                  <a:cubicBezTo>
                    <a:pt x="3176" y="8373"/>
                    <a:pt x="3181" y="8325"/>
                    <a:pt x="3152" y="8320"/>
                  </a:cubicBezTo>
                  <a:cubicBezTo>
                    <a:pt x="2550" y="8226"/>
                    <a:pt x="1946" y="8145"/>
                    <a:pt x="1341" y="8069"/>
                  </a:cubicBezTo>
                  <a:cubicBezTo>
                    <a:pt x="1395" y="7834"/>
                    <a:pt x="1447" y="7599"/>
                    <a:pt x="1499" y="7365"/>
                  </a:cubicBezTo>
                  <a:cubicBezTo>
                    <a:pt x="1890" y="7406"/>
                    <a:pt x="2289" y="7412"/>
                    <a:pt x="2681" y="7418"/>
                  </a:cubicBezTo>
                  <a:cubicBezTo>
                    <a:pt x="2682" y="7418"/>
                    <a:pt x="2682" y="7418"/>
                    <a:pt x="2682" y="7418"/>
                  </a:cubicBezTo>
                  <a:cubicBezTo>
                    <a:pt x="2715" y="7418"/>
                    <a:pt x="2715" y="7369"/>
                    <a:pt x="2681" y="7366"/>
                  </a:cubicBezTo>
                  <a:cubicBezTo>
                    <a:pt x="2353" y="7346"/>
                    <a:pt x="2020" y="7326"/>
                    <a:pt x="1689" y="7326"/>
                  </a:cubicBezTo>
                  <a:cubicBezTo>
                    <a:pt x="1628" y="7326"/>
                    <a:pt x="1568" y="7326"/>
                    <a:pt x="1507" y="7328"/>
                  </a:cubicBezTo>
                  <a:cubicBezTo>
                    <a:pt x="1563" y="7077"/>
                    <a:pt x="1619" y="6829"/>
                    <a:pt x="1674" y="6581"/>
                  </a:cubicBezTo>
                  <a:cubicBezTo>
                    <a:pt x="2249" y="6625"/>
                    <a:pt x="2820" y="6691"/>
                    <a:pt x="3389" y="6781"/>
                  </a:cubicBezTo>
                  <a:cubicBezTo>
                    <a:pt x="3391" y="6781"/>
                    <a:pt x="3393" y="6781"/>
                    <a:pt x="3395" y="6781"/>
                  </a:cubicBezTo>
                  <a:cubicBezTo>
                    <a:pt x="3429" y="6781"/>
                    <a:pt x="3443" y="6728"/>
                    <a:pt x="3406" y="6721"/>
                  </a:cubicBezTo>
                  <a:cubicBezTo>
                    <a:pt x="2836" y="6620"/>
                    <a:pt x="2263" y="6557"/>
                    <a:pt x="1685" y="6532"/>
                  </a:cubicBezTo>
                  <a:cubicBezTo>
                    <a:pt x="1703" y="6453"/>
                    <a:pt x="1721" y="6374"/>
                    <a:pt x="1738" y="6295"/>
                  </a:cubicBezTo>
                  <a:cubicBezTo>
                    <a:pt x="1778" y="6120"/>
                    <a:pt x="1819" y="5945"/>
                    <a:pt x="1859" y="5769"/>
                  </a:cubicBezTo>
                  <a:cubicBezTo>
                    <a:pt x="2133" y="5818"/>
                    <a:pt x="2410" y="5847"/>
                    <a:pt x="2689" y="5847"/>
                  </a:cubicBezTo>
                  <a:cubicBezTo>
                    <a:pt x="2742" y="5847"/>
                    <a:pt x="2796" y="5846"/>
                    <a:pt x="2849" y="5843"/>
                  </a:cubicBezTo>
                  <a:cubicBezTo>
                    <a:pt x="2883" y="5842"/>
                    <a:pt x="2884" y="5790"/>
                    <a:pt x="2849" y="5790"/>
                  </a:cubicBezTo>
                  <a:cubicBezTo>
                    <a:pt x="2519" y="5790"/>
                    <a:pt x="2195" y="5770"/>
                    <a:pt x="1868" y="5724"/>
                  </a:cubicBezTo>
                  <a:cubicBezTo>
                    <a:pt x="1940" y="5411"/>
                    <a:pt x="2010" y="5098"/>
                    <a:pt x="2079" y="4784"/>
                  </a:cubicBezTo>
                  <a:cubicBezTo>
                    <a:pt x="2082" y="4786"/>
                    <a:pt x="2083" y="4789"/>
                    <a:pt x="2088" y="4789"/>
                  </a:cubicBezTo>
                  <a:cubicBezTo>
                    <a:pt x="2835" y="4858"/>
                    <a:pt x="3580" y="4922"/>
                    <a:pt x="4326" y="4975"/>
                  </a:cubicBezTo>
                  <a:cubicBezTo>
                    <a:pt x="4327" y="4975"/>
                    <a:pt x="4328" y="4975"/>
                    <a:pt x="4329" y="4975"/>
                  </a:cubicBezTo>
                  <a:cubicBezTo>
                    <a:pt x="4370" y="4975"/>
                    <a:pt x="4368" y="4912"/>
                    <a:pt x="4326" y="4909"/>
                  </a:cubicBezTo>
                  <a:cubicBezTo>
                    <a:pt x="3582" y="4841"/>
                    <a:pt x="2836" y="4783"/>
                    <a:pt x="2090" y="4730"/>
                  </a:cubicBezTo>
                  <a:cubicBezTo>
                    <a:pt x="2160" y="4412"/>
                    <a:pt x="2226" y="4094"/>
                    <a:pt x="2290" y="3773"/>
                  </a:cubicBezTo>
                  <a:cubicBezTo>
                    <a:pt x="2329" y="3773"/>
                    <a:pt x="2368" y="3773"/>
                    <a:pt x="2406" y="3773"/>
                  </a:cubicBezTo>
                  <a:cubicBezTo>
                    <a:pt x="2681" y="3773"/>
                    <a:pt x="2955" y="3788"/>
                    <a:pt x="3230" y="3821"/>
                  </a:cubicBezTo>
                  <a:cubicBezTo>
                    <a:pt x="3231" y="3821"/>
                    <a:pt x="3233" y="3821"/>
                    <a:pt x="3234" y="3821"/>
                  </a:cubicBezTo>
                  <a:cubicBezTo>
                    <a:pt x="3269" y="3821"/>
                    <a:pt x="3267" y="3764"/>
                    <a:pt x="3230" y="3759"/>
                  </a:cubicBezTo>
                  <a:cubicBezTo>
                    <a:pt x="2980" y="3729"/>
                    <a:pt x="2730" y="3714"/>
                    <a:pt x="2480" y="3714"/>
                  </a:cubicBezTo>
                  <a:cubicBezTo>
                    <a:pt x="2420" y="3714"/>
                    <a:pt x="2361" y="3715"/>
                    <a:pt x="2301" y="3717"/>
                  </a:cubicBezTo>
                  <a:cubicBezTo>
                    <a:pt x="2350" y="3468"/>
                    <a:pt x="2396" y="3218"/>
                    <a:pt x="2440" y="2968"/>
                  </a:cubicBezTo>
                  <a:cubicBezTo>
                    <a:pt x="2844" y="2968"/>
                    <a:pt x="3245" y="2997"/>
                    <a:pt x="3645" y="3054"/>
                  </a:cubicBezTo>
                  <a:cubicBezTo>
                    <a:pt x="3646" y="3054"/>
                    <a:pt x="3647" y="3054"/>
                    <a:pt x="3648" y="3054"/>
                  </a:cubicBezTo>
                  <a:cubicBezTo>
                    <a:pt x="3677" y="3054"/>
                    <a:pt x="3689" y="3010"/>
                    <a:pt x="3658" y="3005"/>
                  </a:cubicBezTo>
                  <a:cubicBezTo>
                    <a:pt x="3288" y="2948"/>
                    <a:pt x="2919" y="2921"/>
                    <a:pt x="2545" y="2921"/>
                  </a:cubicBezTo>
                  <a:cubicBezTo>
                    <a:pt x="2513" y="2921"/>
                    <a:pt x="2480" y="2922"/>
                    <a:pt x="2448" y="2922"/>
                  </a:cubicBezTo>
                  <a:cubicBezTo>
                    <a:pt x="2500" y="2626"/>
                    <a:pt x="2547" y="2330"/>
                    <a:pt x="2590" y="2034"/>
                  </a:cubicBezTo>
                  <a:cubicBezTo>
                    <a:pt x="2829" y="2108"/>
                    <a:pt x="3068" y="2181"/>
                    <a:pt x="3307" y="2251"/>
                  </a:cubicBezTo>
                  <a:cubicBezTo>
                    <a:pt x="3310" y="2251"/>
                    <a:pt x="3313" y="2252"/>
                    <a:pt x="3316" y="2252"/>
                  </a:cubicBezTo>
                  <a:cubicBezTo>
                    <a:pt x="3350" y="2252"/>
                    <a:pt x="3361" y="2199"/>
                    <a:pt x="3325" y="2188"/>
                  </a:cubicBezTo>
                  <a:cubicBezTo>
                    <a:pt x="3083" y="2113"/>
                    <a:pt x="2841" y="2042"/>
                    <a:pt x="2598" y="1970"/>
                  </a:cubicBezTo>
                  <a:cubicBezTo>
                    <a:pt x="2634" y="1711"/>
                    <a:pt x="2667" y="1450"/>
                    <a:pt x="2693" y="1190"/>
                  </a:cubicBezTo>
                  <a:cubicBezTo>
                    <a:pt x="2792" y="1015"/>
                    <a:pt x="3030" y="948"/>
                    <a:pt x="3345" y="948"/>
                  </a:cubicBezTo>
                  <a:close/>
                  <a:moveTo>
                    <a:pt x="10632" y="3290"/>
                  </a:moveTo>
                  <a:cubicBezTo>
                    <a:pt x="10675" y="3379"/>
                    <a:pt x="10721" y="3464"/>
                    <a:pt x="10777" y="3549"/>
                  </a:cubicBezTo>
                  <a:cubicBezTo>
                    <a:pt x="10866" y="3682"/>
                    <a:pt x="10970" y="3842"/>
                    <a:pt x="11101" y="3950"/>
                  </a:cubicBezTo>
                  <a:cubicBezTo>
                    <a:pt x="10687" y="5817"/>
                    <a:pt x="10091" y="7639"/>
                    <a:pt x="9542" y="9469"/>
                  </a:cubicBezTo>
                  <a:lnTo>
                    <a:pt x="8691" y="12312"/>
                  </a:lnTo>
                  <a:cubicBezTo>
                    <a:pt x="8453" y="13108"/>
                    <a:pt x="8324" y="14160"/>
                    <a:pt x="7865" y="14884"/>
                  </a:cubicBezTo>
                  <a:cubicBezTo>
                    <a:pt x="7638" y="15040"/>
                    <a:pt x="7390" y="15095"/>
                    <a:pt x="7134" y="15095"/>
                  </a:cubicBezTo>
                  <a:cubicBezTo>
                    <a:pt x="6714" y="15095"/>
                    <a:pt x="6273" y="14946"/>
                    <a:pt x="5877" y="14852"/>
                  </a:cubicBezTo>
                  <a:cubicBezTo>
                    <a:pt x="5330" y="14721"/>
                    <a:pt x="4785" y="14579"/>
                    <a:pt x="4244" y="14427"/>
                  </a:cubicBezTo>
                  <a:cubicBezTo>
                    <a:pt x="3240" y="14144"/>
                    <a:pt x="2248" y="13719"/>
                    <a:pt x="1230" y="13489"/>
                  </a:cubicBezTo>
                  <a:cubicBezTo>
                    <a:pt x="1227" y="13474"/>
                    <a:pt x="1221" y="13458"/>
                    <a:pt x="1209" y="13444"/>
                  </a:cubicBezTo>
                  <a:cubicBezTo>
                    <a:pt x="1082" y="13279"/>
                    <a:pt x="963" y="13109"/>
                    <a:pt x="846" y="12938"/>
                  </a:cubicBezTo>
                  <a:lnTo>
                    <a:pt x="846" y="12938"/>
                  </a:lnTo>
                  <a:cubicBezTo>
                    <a:pt x="1745" y="13341"/>
                    <a:pt x="2701" y="13685"/>
                    <a:pt x="3675" y="13846"/>
                  </a:cubicBezTo>
                  <a:cubicBezTo>
                    <a:pt x="3677" y="13846"/>
                    <a:pt x="3679" y="13846"/>
                    <a:pt x="3681" y="13846"/>
                  </a:cubicBezTo>
                  <a:cubicBezTo>
                    <a:pt x="3714" y="13846"/>
                    <a:pt x="3726" y="13800"/>
                    <a:pt x="3691" y="13789"/>
                  </a:cubicBezTo>
                  <a:cubicBezTo>
                    <a:pt x="2731" y="13474"/>
                    <a:pt x="1759" y="13204"/>
                    <a:pt x="803" y="12876"/>
                  </a:cubicBezTo>
                  <a:cubicBezTo>
                    <a:pt x="748" y="12796"/>
                    <a:pt x="693" y="12717"/>
                    <a:pt x="639" y="12637"/>
                  </a:cubicBezTo>
                  <a:lnTo>
                    <a:pt x="639" y="12637"/>
                  </a:lnTo>
                  <a:cubicBezTo>
                    <a:pt x="926" y="12791"/>
                    <a:pt x="1269" y="12903"/>
                    <a:pt x="1547" y="12993"/>
                  </a:cubicBezTo>
                  <a:cubicBezTo>
                    <a:pt x="3219" y="13538"/>
                    <a:pt x="4895" y="14053"/>
                    <a:pt x="6589" y="14516"/>
                  </a:cubicBezTo>
                  <a:cubicBezTo>
                    <a:pt x="6602" y="14519"/>
                    <a:pt x="6614" y="14521"/>
                    <a:pt x="6626" y="14521"/>
                  </a:cubicBezTo>
                  <a:cubicBezTo>
                    <a:pt x="6658" y="14521"/>
                    <a:pt x="6684" y="14509"/>
                    <a:pt x="6705" y="14491"/>
                  </a:cubicBezTo>
                  <a:cubicBezTo>
                    <a:pt x="6770" y="14516"/>
                    <a:pt x="6830" y="14528"/>
                    <a:pt x="6888" y="14528"/>
                  </a:cubicBezTo>
                  <a:cubicBezTo>
                    <a:pt x="7186" y="14528"/>
                    <a:pt x="7391" y="14213"/>
                    <a:pt x="7510" y="13890"/>
                  </a:cubicBezTo>
                  <a:cubicBezTo>
                    <a:pt x="7932" y="12735"/>
                    <a:pt x="8231" y="11517"/>
                    <a:pt x="8582" y="10339"/>
                  </a:cubicBezTo>
                  <a:cubicBezTo>
                    <a:pt x="9280" y="7996"/>
                    <a:pt x="9998" y="5653"/>
                    <a:pt x="10632" y="3290"/>
                  </a:cubicBezTo>
                  <a:close/>
                  <a:moveTo>
                    <a:pt x="4734" y="1"/>
                  </a:moveTo>
                  <a:cubicBezTo>
                    <a:pt x="4627" y="1"/>
                    <a:pt x="4516" y="17"/>
                    <a:pt x="4402" y="51"/>
                  </a:cubicBezTo>
                  <a:cubicBezTo>
                    <a:pt x="4070" y="153"/>
                    <a:pt x="3811" y="393"/>
                    <a:pt x="3633" y="684"/>
                  </a:cubicBezTo>
                  <a:cubicBezTo>
                    <a:pt x="3510" y="657"/>
                    <a:pt x="3389" y="639"/>
                    <a:pt x="3269" y="639"/>
                  </a:cubicBezTo>
                  <a:cubicBezTo>
                    <a:pt x="3258" y="639"/>
                    <a:pt x="3247" y="639"/>
                    <a:pt x="3236" y="639"/>
                  </a:cubicBezTo>
                  <a:cubicBezTo>
                    <a:pt x="2937" y="648"/>
                    <a:pt x="2691" y="766"/>
                    <a:pt x="2614" y="1003"/>
                  </a:cubicBezTo>
                  <a:cubicBezTo>
                    <a:pt x="2587" y="1008"/>
                    <a:pt x="2564" y="1025"/>
                    <a:pt x="2557" y="1055"/>
                  </a:cubicBezTo>
                  <a:cubicBezTo>
                    <a:pt x="2128" y="2811"/>
                    <a:pt x="1843" y="4602"/>
                    <a:pt x="1434" y="6363"/>
                  </a:cubicBezTo>
                  <a:cubicBezTo>
                    <a:pt x="1024" y="8120"/>
                    <a:pt x="419" y="9853"/>
                    <a:pt x="69" y="11619"/>
                  </a:cubicBezTo>
                  <a:cubicBezTo>
                    <a:pt x="64" y="11645"/>
                    <a:pt x="68" y="11667"/>
                    <a:pt x="74" y="11688"/>
                  </a:cubicBezTo>
                  <a:cubicBezTo>
                    <a:pt x="0" y="11962"/>
                    <a:pt x="85" y="12179"/>
                    <a:pt x="253" y="12355"/>
                  </a:cubicBezTo>
                  <a:cubicBezTo>
                    <a:pt x="431" y="12756"/>
                    <a:pt x="692" y="13125"/>
                    <a:pt x="964" y="13469"/>
                  </a:cubicBezTo>
                  <a:cubicBezTo>
                    <a:pt x="952" y="13491"/>
                    <a:pt x="953" y="13517"/>
                    <a:pt x="981" y="13533"/>
                  </a:cubicBezTo>
                  <a:cubicBezTo>
                    <a:pt x="1000" y="13545"/>
                    <a:pt x="1021" y="13555"/>
                    <a:pt x="1041" y="13566"/>
                  </a:cubicBezTo>
                  <a:cubicBezTo>
                    <a:pt x="1047" y="13574"/>
                    <a:pt x="1054" y="13582"/>
                    <a:pt x="1062" y="13591"/>
                  </a:cubicBezTo>
                  <a:cubicBezTo>
                    <a:pt x="1081" y="13616"/>
                    <a:pt x="1105" y="13626"/>
                    <a:pt x="1128" y="13626"/>
                  </a:cubicBezTo>
                  <a:cubicBezTo>
                    <a:pt x="1135" y="13626"/>
                    <a:pt x="1142" y="13625"/>
                    <a:pt x="1149" y="13624"/>
                  </a:cubicBezTo>
                  <a:cubicBezTo>
                    <a:pt x="2399" y="14276"/>
                    <a:pt x="3919" y="14591"/>
                    <a:pt x="5272" y="14933"/>
                  </a:cubicBezTo>
                  <a:cubicBezTo>
                    <a:pt x="5717" y="15045"/>
                    <a:pt x="6497" y="15346"/>
                    <a:pt x="7142" y="15346"/>
                  </a:cubicBezTo>
                  <a:cubicBezTo>
                    <a:pt x="7520" y="15346"/>
                    <a:pt x="7852" y="15243"/>
                    <a:pt x="8044" y="14938"/>
                  </a:cubicBezTo>
                  <a:cubicBezTo>
                    <a:pt x="8046" y="14934"/>
                    <a:pt x="8046" y="14931"/>
                    <a:pt x="8047" y="14928"/>
                  </a:cubicBezTo>
                  <a:cubicBezTo>
                    <a:pt x="8459" y="14438"/>
                    <a:pt x="8579" y="13682"/>
                    <a:pt x="8756" y="13098"/>
                  </a:cubicBezTo>
                  <a:cubicBezTo>
                    <a:pt x="9074" y="12058"/>
                    <a:pt x="9388" y="11016"/>
                    <a:pt x="9703" y="9975"/>
                  </a:cubicBezTo>
                  <a:cubicBezTo>
                    <a:pt x="10304" y="7990"/>
                    <a:pt x="11030" y="5998"/>
                    <a:pt x="11419" y="3957"/>
                  </a:cubicBezTo>
                  <a:cubicBezTo>
                    <a:pt x="11430" y="3903"/>
                    <a:pt x="11413" y="3859"/>
                    <a:pt x="11385" y="3825"/>
                  </a:cubicBezTo>
                  <a:cubicBezTo>
                    <a:pt x="12267" y="3190"/>
                    <a:pt x="11471" y="1828"/>
                    <a:pt x="10559" y="1741"/>
                  </a:cubicBezTo>
                  <a:cubicBezTo>
                    <a:pt x="10527" y="1738"/>
                    <a:pt x="10494" y="1736"/>
                    <a:pt x="10461" y="1736"/>
                  </a:cubicBezTo>
                  <a:cubicBezTo>
                    <a:pt x="10357" y="1736"/>
                    <a:pt x="10253" y="1752"/>
                    <a:pt x="10152" y="1780"/>
                  </a:cubicBezTo>
                  <a:cubicBezTo>
                    <a:pt x="9912" y="1432"/>
                    <a:pt x="9426" y="1201"/>
                    <a:pt x="9017" y="1201"/>
                  </a:cubicBezTo>
                  <a:cubicBezTo>
                    <a:pt x="8948" y="1201"/>
                    <a:pt x="8881" y="1208"/>
                    <a:pt x="8818" y="1222"/>
                  </a:cubicBezTo>
                  <a:cubicBezTo>
                    <a:pt x="8752" y="1235"/>
                    <a:pt x="8692" y="1255"/>
                    <a:pt x="8633" y="1278"/>
                  </a:cubicBezTo>
                  <a:cubicBezTo>
                    <a:pt x="8405" y="962"/>
                    <a:pt x="8007" y="749"/>
                    <a:pt x="7614" y="749"/>
                  </a:cubicBezTo>
                  <a:cubicBezTo>
                    <a:pt x="7557" y="749"/>
                    <a:pt x="7500" y="753"/>
                    <a:pt x="7443" y="763"/>
                  </a:cubicBezTo>
                  <a:cubicBezTo>
                    <a:pt x="7307" y="784"/>
                    <a:pt x="7182" y="830"/>
                    <a:pt x="7070" y="891"/>
                  </a:cubicBezTo>
                  <a:cubicBezTo>
                    <a:pt x="6857" y="602"/>
                    <a:pt x="6492" y="403"/>
                    <a:pt x="6132" y="403"/>
                  </a:cubicBezTo>
                  <a:cubicBezTo>
                    <a:pt x="6094" y="403"/>
                    <a:pt x="6055" y="405"/>
                    <a:pt x="6017" y="410"/>
                  </a:cubicBezTo>
                  <a:cubicBezTo>
                    <a:pt x="5888" y="427"/>
                    <a:pt x="5763" y="462"/>
                    <a:pt x="5644" y="511"/>
                  </a:cubicBezTo>
                  <a:cubicBezTo>
                    <a:pt x="5453" y="207"/>
                    <a:pt x="5119" y="1"/>
                    <a:pt x="47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4"/>
            <p:cNvSpPr/>
            <p:nvPr/>
          </p:nvSpPr>
          <p:spPr>
            <a:xfrm>
              <a:off x="7712662" y="1751432"/>
              <a:ext cx="160630" cy="113932"/>
            </a:xfrm>
            <a:custGeom>
              <a:rect b="b" l="l" r="r" t="t"/>
              <a:pathLst>
                <a:path extrusionOk="0" h="3928" w="5538">
                  <a:moveTo>
                    <a:pt x="752" y="0"/>
                  </a:moveTo>
                  <a:cubicBezTo>
                    <a:pt x="707" y="0"/>
                    <a:pt x="676" y="27"/>
                    <a:pt x="663" y="63"/>
                  </a:cubicBezTo>
                  <a:cubicBezTo>
                    <a:pt x="631" y="65"/>
                    <a:pt x="602" y="85"/>
                    <a:pt x="589" y="126"/>
                  </a:cubicBezTo>
                  <a:cubicBezTo>
                    <a:pt x="352" y="822"/>
                    <a:pt x="131" y="1574"/>
                    <a:pt x="13" y="2300"/>
                  </a:cubicBezTo>
                  <a:cubicBezTo>
                    <a:pt x="1" y="2377"/>
                    <a:pt x="55" y="2424"/>
                    <a:pt x="111" y="2424"/>
                  </a:cubicBezTo>
                  <a:cubicBezTo>
                    <a:pt x="149" y="2424"/>
                    <a:pt x="188" y="2403"/>
                    <a:pt x="207" y="2354"/>
                  </a:cubicBezTo>
                  <a:cubicBezTo>
                    <a:pt x="474" y="1680"/>
                    <a:pt x="648" y="920"/>
                    <a:pt x="759" y="204"/>
                  </a:cubicBezTo>
                  <a:cubicBezTo>
                    <a:pt x="2251" y="749"/>
                    <a:pt x="3818" y="1120"/>
                    <a:pt x="5352" y="1523"/>
                  </a:cubicBezTo>
                  <a:cubicBezTo>
                    <a:pt x="5193" y="2264"/>
                    <a:pt x="4891" y="2965"/>
                    <a:pt x="4652" y="3682"/>
                  </a:cubicBezTo>
                  <a:cubicBezTo>
                    <a:pt x="3178" y="3175"/>
                    <a:pt x="1637" y="2731"/>
                    <a:pt x="108" y="2435"/>
                  </a:cubicBezTo>
                  <a:cubicBezTo>
                    <a:pt x="103" y="2434"/>
                    <a:pt x="98" y="2433"/>
                    <a:pt x="94" y="2433"/>
                  </a:cubicBezTo>
                  <a:cubicBezTo>
                    <a:pt x="29" y="2433"/>
                    <a:pt x="7" y="2528"/>
                    <a:pt x="76" y="2551"/>
                  </a:cubicBezTo>
                  <a:cubicBezTo>
                    <a:pt x="1596" y="3045"/>
                    <a:pt x="3148" y="3484"/>
                    <a:pt x="4684" y="3923"/>
                  </a:cubicBezTo>
                  <a:cubicBezTo>
                    <a:pt x="4696" y="3926"/>
                    <a:pt x="4707" y="3928"/>
                    <a:pt x="4718" y="3928"/>
                  </a:cubicBezTo>
                  <a:cubicBezTo>
                    <a:pt x="4806" y="3928"/>
                    <a:pt x="4843" y="3819"/>
                    <a:pt x="4795" y="3754"/>
                  </a:cubicBezTo>
                  <a:cubicBezTo>
                    <a:pt x="5234" y="3087"/>
                    <a:pt x="5405" y="2335"/>
                    <a:pt x="5531" y="1557"/>
                  </a:cubicBezTo>
                  <a:cubicBezTo>
                    <a:pt x="5537" y="1519"/>
                    <a:pt x="5523" y="1490"/>
                    <a:pt x="5501" y="1470"/>
                  </a:cubicBezTo>
                  <a:cubicBezTo>
                    <a:pt x="5533" y="1409"/>
                    <a:pt x="5520" y="1321"/>
                    <a:pt x="5433" y="1295"/>
                  </a:cubicBezTo>
                  <a:cubicBezTo>
                    <a:pt x="3897" y="831"/>
                    <a:pt x="2349" y="320"/>
                    <a:pt x="775" y="2"/>
                  </a:cubicBezTo>
                  <a:cubicBezTo>
                    <a:pt x="767" y="1"/>
                    <a:pt x="759" y="0"/>
                    <a:pt x="7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a:off x="7740567" y="1804864"/>
              <a:ext cx="95775" cy="29875"/>
            </a:xfrm>
            <a:custGeom>
              <a:rect b="b" l="l" r="r" t="t"/>
              <a:pathLst>
                <a:path extrusionOk="0" h="1030" w="3302">
                  <a:moveTo>
                    <a:pt x="46" y="1"/>
                  </a:moveTo>
                  <a:cubicBezTo>
                    <a:pt x="10" y="1"/>
                    <a:pt x="0" y="54"/>
                    <a:pt x="38" y="69"/>
                  </a:cubicBezTo>
                  <a:cubicBezTo>
                    <a:pt x="1061" y="461"/>
                    <a:pt x="2132" y="762"/>
                    <a:pt x="3195" y="1028"/>
                  </a:cubicBezTo>
                  <a:cubicBezTo>
                    <a:pt x="3200" y="1029"/>
                    <a:pt x="3206" y="1030"/>
                    <a:pt x="3211" y="1030"/>
                  </a:cubicBezTo>
                  <a:cubicBezTo>
                    <a:pt x="3278" y="1030"/>
                    <a:pt x="3301" y="926"/>
                    <a:pt x="3228" y="906"/>
                  </a:cubicBezTo>
                  <a:cubicBezTo>
                    <a:pt x="2173" y="604"/>
                    <a:pt x="1119" y="279"/>
                    <a:pt x="57" y="2"/>
                  </a:cubicBezTo>
                  <a:cubicBezTo>
                    <a:pt x="53" y="1"/>
                    <a:pt x="49" y="1"/>
                    <a:pt x="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4"/>
            <p:cNvSpPr/>
            <p:nvPr/>
          </p:nvSpPr>
          <p:spPr>
            <a:xfrm>
              <a:off x="7744541" y="1781919"/>
              <a:ext cx="100444" cy="34690"/>
            </a:xfrm>
            <a:custGeom>
              <a:rect b="b" l="l" r="r" t="t"/>
              <a:pathLst>
                <a:path extrusionOk="0" h="1196" w="3463">
                  <a:moveTo>
                    <a:pt x="66" y="0"/>
                  </a:moveTo>
                  <a:cubicBezTo>
                    <a:pt x="17" y="0"/>
                    <a:pt x="1" y="77"/>
                    <a:pt x="54" y="95"/>
                  </a:cubicBezTo>
                  <a:cubicBezTo>
                    <a:pt x="1125" y="470"/>
                    <a:pt x="2192" y="873"/>
                    <a:pt x="3281" y="1191"/>
                  </a:cubicBezTo>
                  <a:cubicBezTo>
                    <a:pt x="3293" y="1194"/>
                    <a:pt x="3305" y="1196"/>
                    <a:pt x="3316" y="1196"/>
                  </a:cubicBezTo>
                  <a:cubicBezTo>
                    <a:pt x="3428" y="1196"/>
                    <a:pt x="3462" y="1018"/>
                    <a:pt x="3340" y="976"/>
                  </a:cubicBezTo>
                  <a:cubicBezTo>
                    <a:pt x="2270" y="605"/>
                    <a:pt x="1168" y="317"/>
                    <a:pt x="81" y="2"/>
                  </a:cubicBezTo>
                  <a:cubicBezTo>
                    <a:pt x="75" y="1"/>
                    <a:pt x="71" y="0"/>
                    <a:pt x="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7692444" y="1850898"/>
              <a:ext cx="46118" cy="10674"/>
            </a:xfrm>
            <a:custGeom>
              <a:rect b="b" l="l" r="r" t="t"/>
              <a:pathLst>
                <a:path extrusionOk="0" h="368" w="1590">
                  <a:moveTo>
                    <a:pt x="35" y="1"/>
                  </a:moveTo>
                  <a:cubicBezTo>
                    <a:pt x="10" y="1"/>
                    <a:pt x="0" y="40"/>
                    <a:pt x="28" y="46"/>
                  </a:cubicBezTo>
                  <a:cubicBezTo>
                    <a:pt x="526" y="163"/>
                    <a:pt x="1036" y="296"/>
                    <a:pt x="1543" y="367"/>
                  </a:cubicBezTo>
                  <a:cubicBezTo>
                    <a:pt x="1545" y="367"/>
                    <a:pt x="1546" y="367"/>
                    <a:pt x="1548" y="367"/>
                  </a:cubicBezTo>
                  <a:cubicBezTo>
                    <a:pt x="1577" y="367"/>
                    <a:pt x="1590" y="324"/>
                    <a:pt x="1558" y="315"/>
                  </a:cubicBezTo>
                  <a:cubicBezTo>
                    <a:pt x="1064" y="176"/>
                    <a:pt x="544" y="94"/>
                    <a:pt x="40" y="1"/>
                  </a:cubicBezTo>
                  <a:cubicBezTo>
                    <a:pt x="38" y="1"/>
                    <a:pt x="37" y="1"/>
                    <a:pt x="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4"/>
          <p:cNvSpPr txBox="1"/>
          <p:nvPr>
            <p:ph idx="1" type="subTitle"/>
          </p:nvPr>
        </p:nvSpPr>
        <p:spPr>
          <a:xfrm>
            <a:off x="857825" y="2133850"/>
            <a:ext cx="3538800" cy="24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Char char="●"/>
              <a:defRPr sz="1200"/>
            </a:lvl1pPr>
            <a:lvl2pPr lvl="1">
              <a:spcBef>
                <a:spcPts val="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302" name="Google Shape;302;p24"/>
          <p:cNvSpPr txBox="1"/>
          <p:nvPr>
            <p:ph idx="2" type="subTitle"/>
          </p:nvPr>
        </p:nvSpPr>
        <p:spPr>
          <a:xfrm>
            <a:off x="4789025" y="2133853"/>
            <a:ext cx="3538800" cy="19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bg>
      <p:bgPr>
        <a:solidFill>
          <a:schemeClr val="dk2"/>
        </a:solidFill>
      </p:bgPr>
    </p:bg>
    <p:spTree>
      <p:nvGrpSpPr>
        <p:cNvPr id="303" name="Shape 303"/>
        <p:cNvGrpSpPr/>
        <p:nvPr/>
      </p:nvGrpSpPr>
      <p:grpSpPr>
        <a:xfrm>
          <a:off x="0" y="0"/>
          <a:ext cx="0" cy="0"/>
          <a:chOff x="0" y="0"/>
          <a:chExt cx="0" cy="0"/>
        </a:xfrm>
      </p:grpSpPr>
      <p:sp>
        <p:nvSpPr>
          <p:cNvPr id="304" name="Google Shape;304;p25"/>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1">
                <a:solidFill>
                  <a:schemeClr val="accent5"/>
                </a:solidFill>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305" name="Google Shape;305;p25"/>
          <p:cNvSpPr txBox="1"/>
          <p:nvPr>
            <p:ph idx="1" type="subTitle"/>
          </p:nvPr>
        </p:nvSpPr>
        <p:spPr>
          <a:xfrm>
            <a:off x="934775" y="192522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6" name="Google Shape;306;p25"/>
          <p:cNvSpPr txBox="1"/>
          <p:nvPr>
            <p:ph idx="2" type="subTitle"/>
          </p:nvPr>
        </p:nvSpPr>
        <p:spPr>
          <a:xfrm>
            <a:off x="934775" y="2249525"/>
            <a:ext cx="17943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7" name="Google Shape;307;p25"/>
          <p:cNvSpPr txBox="1"/>
          <p:nvPr>
            <p:ph idx="3" type="subTitle"/>
          </p:nvPr>
        </p:nvSpPr>
        <p:spPr>
          <a:xfrm>
            <a:off x="934775" y="367967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8" name="Google Shape;308;p25"/>
          <p:cNvSpPr txBox="1"/>
          <p:nvPr>
            <p:ph idx="4" type="subTitle"/>
          </p:nvPr>
        </p:nvSpPr>
        <p:spPr>
          <a:xfrm>
            <a:off x="934775" y="4003974"/>
            <a:ext cx="17943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09" name="Google Shape;309;p25"/>
          <p:cNvSpPr/>
          <p:nvPr/>
        </p:nvSpPr>
        <p:spPr>
          <a:xfrm rot="-5400000">
            <a:off x="8103017" y="-3932"/>
            <a:ext cx="1037047" cy="1064023"/>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5"/>
          <p:cNvGrpSpPr/>
          <p:nvPr/>
        </p:nvGrpSpPr>
        <p:grpSpPr>
          <a:xfrm>
            <a:off x="262972" y="4390337"/>
            <a:ext cx="558693" cy="659180"/>
            <a:chOff x="317700" y="162913"/>
            <a:chExt cx="664399" cy="753177"/>
          </a:xfrm>
        </p:grpSpPr>
        <p:sp>
          <p:nvSpPr>
            <p:cNvPr id="311" name="Google Shape;311;p25"/>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25"/>
          <p:cNvSpPr txBox="1"/>
          <p:nvPr>
            <p:ph idx="5" type="subTitle"/>
          </p:nvPr>
        </p:nvSpPr>
        <p:spPr>
          <a:xfrm>
            <a:off x="3674850" y="192522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4" name="Google Shape;314;p25"/>
          <p:cNvSpPr txBox="1"/>
          <p:nvPr>
            <p:ph idx="6" type="subTitle"/>
          </p:nvPr>
        </p:nvSpPr>
        <p:spPr>
          <a:xfrm>
            <a:off x="3674850" y="2249525"/>
            <a:ext cx="17943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5" name="Google Shape;315;p25"/>
          <p:cNvSpPr txBox="1"/>
          <p:nvPr>
            <p:ph idx="7" type="subTitle"/>
          </p:nvPr>
        </p:nvSpPr>
        <p:spPr>
          <a:xfrm>
            <a:off x="3674850" y="367967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6" name="Google Shape;316;p25"/>
          <p:cNvSpPr txBox="1"/>
          <p:nvPr>
            <p:ph idx="8" type="subTitle"/>
          </p:nvPr>
        </p:nvSpPr>
        <p:spPr>
          <a:xfrm>
            <a:off x="3674850" y="4003974"/>
            <a:ext cx="17943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7" name="Google Shape;317;p25"/>
          <p:cNvSpPr txBox="1"/>
          <p:nvPr>
            <p:ph idx="9" type="subTitle"/>
          </p:nvPr>
        </p:nvSpPr>
        <p:spPr>
          <a:xfrm>
            <a:off x="6456600" y="192522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8" name="Google Shape;318;p25"/>
          <p:cNvSpPr txBox="1"/>
          <p:nvPr>
            <p:ph idx="13" type="subTitle"/>
          </p:nvPr>
        </p:nvSpPr>
        <p:spPr>
          <a:xfrm>
            <a:off x="6414925" y="2249525"/>
            <a:ext cx="18777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19" name="Google Shape;319;p25"/>
          <p:cNvSpPr txBox="1"/>
          <p:nvPr>
            <p:ph idx="14" type="subTitle"/>
          </p:nvPr>
        </p:nvSpPr>
        <p:spPr>
          <a:xfrm>
            <a:off x="6456600" y="3679675"/>
            <a:ext cx="1794300" cy="3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320" name="Google Shape;320;p25"/>
          <p:cNvSpPr txBox="1"/>
          <p:nvPr>
            <p:ph idx="15" type="subTitle"/>
          </p:nvPr>
        </p:nvSpPr>
        <p:spPr>
          <a:xfrm>
            <a:off x="6414925" y="4003974"/>
            <a:ext cx="18777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6"/>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solidFill>
          <a:schemeClr val="dk2"/>
        </a:solidFill>
      </p:bgPr>
    </p:bg>
    <p:spTree>
      <p:nvGrpSpPr>
        <p:cNvPr id="321" name="Shape 321"/>
        <p:cNvGrpSpPr/>
        <p:nvPr/>
      </p:nvGrpSpPr>
      <p:grpSpPr>
        <a:xfrm>
          <a:off x="0" y="0"/>
          <a:ext cx="0" cy="0"/>
          <a:chOff x="0" y="0"/>
          <a:chExt cx="0" cy="0"/>
        </a:xfrm>
      </p:grpSpPr>
      <p:sp>
        <p:nvSpPr>
          <p:cNvPr id="322" name="Google Shape;322;p26"/>
          <p:cNvSpPr txBox="1"/>
          <p:nvPr>
            <p:ph idx="1" type="subTitle"/>
          </p:nvPr>
        </p:nvSpPr>
        <p:spPr>
          <a:xfrm>
            <a:off x="713225" y="1743950"/>
            <a:ext cx="3207900" cy="354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a:solidFill>
                  <a:schemeClr val="accent5"/>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grpSp>
        <p:nvGrpSpPr>
          <p:cNvPr id="323" name="Google Shape;323;p26"/>
          <p:cNvGrpSpPr/>
          <p:nvPr/>
        </p:nvGrpSpPr>
        <p:grpSpPr>
          <a:xfrm>
            <a:off x="315997" y="238187"/>
            <a:ext cx="558693" cy="659180"/>
            <a:chOff x="317700" y="162913"/>
            <a:chExt cx="664399" cy="753177"/>
          </a:xfrm>
        </p:grpSpPr>
        <p:sp>
          <p:nvSpPr>
            <p:cNvPr id="324" name="Google Shape;324;p26"/>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6"/>
          <p:cNvSpPr txBox="1"/>
          <p:nvPr>
            <p:ph type="title"/>
          </p:nvPr>
        </p:nvSpPr>
        <p:spPr>
          <a:xfrm>
            <a:off x="713225" y="1082625"/>
            <a:ext cx="3207900" cy="589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solidFill>
                  <a:schemeClr val="accent6"/>
                </a:solidFill>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327" name="Google Shape;327;p26"/>
          <p:cNvSpPr/>
          <p:nvPr/>
        </p:nvSpPr>
        <p:spPr>
          <a:xfrm flipH="1">
            <a:off x="4781075" y="0"/>
            <a:ext cx="4362927" cy="5143640"/>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txBox="1"/>
          <p:nvPr/>
        </p:nvSpPr>
        <p:spPr>
          <a:xfrm>
            <a:off x="4492800" y="4168800"/>
            <a:ext cx="3979800" cy="4434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chemeClr val="lt1"/>
                </a:solidFill>
                <a:latin typeface="Roboto"/>
                <a:ea typeface="Roboto"/>
                <a:cs typeface="Roboto"/>
                <a:sym typeface="Roboto"/>
              </a:rPr>
              <a:t>CREDITS: This presentation template was created by </a:t>
            </a:r>
            <a:r>
              <a:rPr lang="en" sz="1000">
                <a:solidFill>
                  <a:schemeClr val="lt1"/>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lt1"/>
                </a:solidFill>
                <a:latin typeface="Roboto"/>
                <a:ea typeface="Roboto"/>
                <a:cs typeface="Roboto"/>
                <a:sym typeface="Roboto"/>
              </a:rPr>
              <a:t>, including icons by </a:t>
            </a:r>
            <a:r>
              <a:rPr lang="en" sz="1000">
                <a:solidFill>
                  <a:schemeClr val="lt1"/>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lt1"/>
                </a:solidFill>
                <a:latin typeface="Roboto"/>
                <a:ea typeface="Roboto"/>
                <a:cs typeface="Roboto"/>
                <a:sym typeface="Roboto"/>
              </a:rPr>
              <a:t>, and infographics &amp; images by </a:t>
            </a:r>
            <a:r>
              <a:rPr lang="en" sz="1000">
                <a:solidFill>
                  <a:schemeClr val="lt1"/>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lt1"/>
                </a:solidFill>
                <a:latin typeface="Roboto"/>
                <a:ea typeface="Roboto"/>
                <a:cs typeface="Roboto"/>
                <a:sym typeface="Roboto"/>
              </a:rPr>
              <a:t>. </a:t>
            </a:r>
            <a:endParaRPr sz="1000">
              <a:solidFill>
                <a:schemeClr val="lt1"/>
              </a:solidFill>
              <a:latin typeface="Roboto"/>
              <a:ea typeface="Roboto"/>
              <a:cs typeface="Roboto"/>
              <a:sym typeface="Roboto"/>
            </a:endParaRPr>
          </a:p>
          <a:p>
            <a:pPr indent="0" lvl="0" marL="0" rtl="0" algn="r">
              <a:spcBef>
                <a:spcPts val="300"/>
              </a:spcBef>
              <a:spcAft>
                <a:spcPts val="0"/>
              </a:spcAft>
              <a:buNone/>
            </a:pPr>
            <a:r>
              <a:t/>
            </a:r>
            <a:endParaRPr sz="1000">
              <a:solidFill>
                <a:schemeClr val="lt1"/>
              </a:solidFill>
              <a:latin typeface="Roboto"/>
              <a:ea typeface="Roboto"/>
              <a:cs typeface="Roboto"/>
              <a:sym typeface="Roboto"/>
            </a:endParaRPr>
          </a:p>
        </p:txBody>
      </p:sp>
      <p:sp>
        <p:nvSpPr>
          <p:cNvPr id="329" name="Google Shape;329;p26"/>
          <p:cNvSpPr/>
          <p:nvPr/>
        </p:nvSpPr>
        <p:spPr>
          <a:xfrm>
            <a:off x="6722095" y="539501"/>
            <a:ext cx="636127" cy="360828"/>
          </a:xfrm>
          <a:custGeom>
            <a:rect b="b" l="l" r="r" t="t"/>
            <a:pathLst>
              <a:path extrusionOk="0" h="2603" w="4589">
                <a:moveTo>
                  <a:pt x="4231" y="145"/>
                </a:moveTo>
                <a:lnTo>
                  <a:pt x="4231" y="145"/>
                </a:lnTo>
                <a:cubicBezTo>
                  <a:pt x="3933" y="398"/>
                  <a:pt x="3630" y="646"/>
                  <a:pt x="3319" y="882"/>
                </a:cubicBezTo>
                <a:cubicBezTo>
                  <a:pt x="3045" y="1092"/>
                  <a:pt x="2659" y="1481"/>
                  <a:pt x="2308" y="1481"/>
                </a:cubicBezTo>
                <a:cubicBezTo>
                  <a:pt x="2301" y="1481"/>
                  <a:pt x="2294" y="1481"/>
                  <a:pt x="2287" y="1480"/>
                </a:cubicBezTo>
                <a:cubicBezTo>
                  <a:pt x="1908" y="1464"/>
                  <a:pt x="1503" y="1072"/>
                  <a:pt x="1188" y="864"/>
                </a:cubicBezTo>
                <a:cubicBezTo>
                  <a:pt x="849" y="641"/>
                  <a:pt x="515" y="406"/>
                  <a:pt x="164" y="202"/>
                </a:cubicBezTo>
                <a:cubicBezTo>
                  <a:pt x="164" y="199"/>
                  <a:pt x="164" y="195"/>
                  <a:pt x="165" y="192"/>
                </a:cubicBezTo>
                <a:cubicBezTo>
                  <a:pt x="322" y="218"/>
                  <a:pt x="483" y="224"/>
                  <a:pt x="644" y="224"/>
                </a:cubicBezTo>
                <a:cubicBezTo>
                  <a:pt x="794" y="224"/>
                  <a:pt x="944" y="219"/>
                  <a:pt x="1091" y="219"/>
                </a:cubicBezTo>
                <a:cubicBezTo>
                  <a:pt x="1454" y="218"/>
                  <a:pt x="1816" y="214"/>
                  <a:pt x="2177" y="208"/>
                </a:cubicBezTo>
                <a:cubicBezTo>
                  <a:pt x="2863" y="197"/>
                  <a:pt x="3546" y="174"/>
                  <a:pt x="4231" y="145"/>
                </a:cubicBezTo>
                <a:close/>
                <a:moveTo>
                  <a:pt x="154" y="296"/>
                </a:moveTo>
                <a:lnTo>
                  <a:pt x="154" y="296"/>
                </a:lnTo>
                <a:cubicBezTo>
                  <a:pt x="518" y="572"/>
                  <a:pt x="906" y="819"/>
                  <a:pt x="1283" y="1076"/>
                </a:cubicBezTo>
                <a:cubicBezTo>
                  <a:pt x="1289" y="1080"/>
                  <a:pt x="1294" y="1084"/>
                  <a:pt x="1299" y="1088"/>
                </a:cubicBezTo>
                <a:cubicBezTo>
                  <a:pt x="920" y="1494"/>
                  <a:pt x="513" y="1876"/>
                  <a:pt x="135" y="2283"/>
                </a:cubicBezTo>
                <a:cubicBezTo>
                  <a:pt x="148" y="1925"/>
                  <a:pt x="150" y="1567"/>
                  <a:pt x="156" y="1208"/>
                </a:cubicBezTo>
                <a:cubicBezTo>
                  <a:pt x="161" y="915"/>
                  <a:pt x="132" y="594"/>
                  <a:pt x="154" y="296"/>
                </a:cubicBezTo>
                <a:close/>
                <a:moveTo>
                  <a:pt x="4330" y="244"/>
                </a:moveTo>
                <a:lnTo>
                  <a:pt x="4330" y="244"/>
                </a:lnTo>
                <a:cubicBezTo>
                  <a:pt x="4316" y="914"/>
                  <a:pt x="4373" y="1591"/>
                  <a:pt x="4399" y="2260"/>
                </a:cubicBezTo>
                <a:cubicBezTo>
                  <a:pt x="4390" y="2268"/>
                  <a:pt x="4384" y="2279"/>
                  <a:pt x="4380" y="2289"/>
                </a:cubicBezTo>
                <a:cubicBezTo>
                  <a:pt x="3973" y="1914"/>
                  <a:pt x="3576" y="1514"/>
                  <a:pt x="3144" y="1170"/>
                </a:cubicBezTo>
                <a:cubicBezTo>
                  <a:pt x="3192" y="1135"/>
                  <a:pt x="3240" y="1099"/>
                  <a:pt x="3288" y="1064"/>
                </a:cubicBezTo>
                <a:cubicBezTo>
                  <a:pt x="3644" y="800"/>
                  <a:pt x="3991" y="529"/>
                  <a:pt x="4330" y="244"/>
                </a:cubicBezTo>
                <a:close/>
                <a:moveTo>
                  <a:pt x="1416" y="1168"/>
                </a:moveTo>
                <a:cubicBezTo>
                  <a:pt x="1598" y="1294"/>
                  <a:pt x="1779" y="1422"/>
                  <a:pt x="1967" y="1538"/>
                </a:cubicBezTo>
                <a:cubicBezTo>
                  <a:pt x="2073" y="1604"/>
                  <a:pt x="2180" y="1673"/>
                  <a:pt x="2309" y="1673"/>
                </a:cubicBezTo>
                <a:cubicBezTo>
                  <a:pt x="2314" y="1673"/>
                  <a:pt x="2318" y="1673"/>
                  <a:pt x="2323" y="1673"/>
                </a:cubicBezTo>
                <a:cubicBezTo>
                  <a:pt x="2468" y="1666"/>
                  <a:pt x="2595" y="1560"/>
                  <a:pt x="2708" y="1482"/>
                </a:cubicBezTo>
                <a:cubicBezTo>
                  <a:pt x="2830" y="1398"/>
                  <a:pt x="2951" y="1310"/>
                  <a:pt x="3071" y="1223"/>
                </a:cubicBezTo>
                <a:cubicBezTo>
                  <a:pt x="3073" y="1226"/>
                  <a:pt x="3074" y="1230"/>
                  <a:pt x="3078" y="1233"/>
                </a:cubicBezTo>
                <a:cubicBezTo>
                  <a:pt x="3436" y="1628"/>
                  <a:pt x="3845" y="1986"/>
                  <a:pt x="4234" y="2354"/>
                </a:cubicBezTo>
                <a:cubicBezTo>
                  <a:pt x="3967" y="2382"/>
                  <a:pt x="3435" y="2417"/>
                  <a:pt x="3373" y="2419"/>
                </a:cubicBezTo>
                <a:cubicBezTo>
                  <a:pt x="3009" y="2433"/>
                  <a:pt x="2644" y="2440"/>
                  <a:pt x="2281" y="2442"/>
                </a:cubicBezTo>
                <a:cubicBezTo>
                  <a:pt x="2265" y="2442"/>
                  <a:pt x="2248" y="2442"/>
                  <a:pt x="2232" y="2442"/>
                </a:cubicBezTo>
                <a:cubicBezTo>
                  <a:pt x="1552" y="2442"/>
                  <a:pt x="875" y="2390"/>
                  <a:pt x="197" y="2377"/>
                </a:cubicBezTo>
                <a:cubicBezTo>
                  <a:pt x="640" y="2019"/>
                  <a:pt x="1034" y="1590"/>
                  <a:pt x="1416" y="1168"/>
                </a:cubicBezTo>
                <a:close/>
                <a:moveTo>
                  <a:pt x="4354" y="0"/>
                </a:moveTo>
                <a:cubicBezTo>
                  <a:pt x="4353" y="0"/>
                  <a:pt x="4351" y="0"/>
                  <a:pt x="4350" y="0"/>
                </a:cubicBezTo>
                <a:cubicBezTo>
                  <a:pt x="3626" y="35"/>
                  <a:pt x="2902" y="60"/>
                  <a:pt x="2177" y="74"/>
                </a:cubicBezTo>
                <a:cubicBezTo>
                  <a:pt x="1837" y="80"/>
                  <a:pt x="1496" y="84"/>
                  <a:pt x="1155" y="86"/>
                </a:cubicBezTo>
                <a:cubicBezTo>
                  <a:pt x="1146" y="86"/>
                  <a:pt x="1137" y="86"/>
                  <a:pt x="1128" y="86"/>
                </a:cubicBezTo>
                <a:cubicBezTo>
                  <a:pt x="959" y="86"/>
                  <a:pt x="786" y="78"/>
                  <a:pt x="614" y="78"/>
                </a:cubicBezTo>
                <a:cubicBezTo>
                  <a:pt x="451" y="78"/>
                  <a:pt x="288" y="85"/>
                  <a:pt x="130" y="112"/>
                </a:cubicBezTo>
                <a:cubicBezTo>
                  <a:pt x="125" y="111"/>
                  <a:pt x="120" y="110"/>
                  <a:pt x="116" y="110"/>
                </a:cubicBezTo>
                <a:cubicBezTo>
                  <a:pt x="94" y="110"/>
                  <a:pt x="75" y="125"/>
                  <a:pt x="66" y="147"/>
                </a:cubicBezTo>
                <a:cubicBezTo>
                  <a:pt x="21" y="255"/>
                  <a:pt x="39" y="397"/>
                  <a:pt x="36" y="512"/>
                </a:cubicBezTo>
                <a:cubicBezTo>
                  <a:pt x="29" y="723"/>
                  <a:pt x="26" y="934"/>
                  <a:pt x="22" y="1145"/>
                </a:cubicBezTo>
                <a:cubicBezTo>
                  <a:pt x="15" y="1546"/>
                  <a:pt x="1" y="1948"/>
                  <a:pt x="2" y="2348"/>
                </a:cubicBezTo>
                <a:cubicBezTo>
                  <a:pt x="2" y="2379"/>
                  <a:pt x="19" y="2397"/>
                  <a:pt x="41" y="2405"/>
                </a:cubicBezTo>
                <a:cubicBezTo>
                  <a:pt x="41" y="2411"/>
                  <a:pt x="43" y="2417"/>
                  <a:pt x="45" y="2423"/>
                </a:cubicBezTo>
                <a:cubicBezTo>
                  <a:pt x="37" y="2453"/>
                  <a:pt x="48" y="2486"/>
                  <a:pt x="84" y="2492"/>
                </a:cubicBezTo>
                <a:cubicBezTo>
                  <a:pt x="727" y="2579"/>
                  <a:pt x="1389" y="2602"/>
                  <a:pt x="2046" y="2602"/>
                </a:cubicBezTo>
                <a:cubicBezTo>
                  <a:pt x="2340" y="2602"/>
                  <a:pt x="2633" y="2598"/>
                  <a:pt x="2923" y="2592"/>
                </a:cubicBezTo>
                <a:cubicBezTo>
                  <a:pt x="2978" y="2591"/>
                  <a:pt x="3035" y="2591"/>
                  <a:pt x="3092" y="2591"/>
                </a:cubicBezTo>
                <a:cubicBezTo>
                  <a:pt x="3222" y="2591"/>
                  <a:pt x="3357" y="2592"/>
                  <a:pt x="3493" y="2592"/>
                </a:cubicBezTo>
                <a:cubicBezTo>
                  <a:pt x="3781" y="2592"/>
                  <a:pt x="4072" y="2584"/>
                  <a:pt x="4334" y="2529"/>
                </a:cubicBezTo>
                <a:cubicBezTo>
                  <a:pt x="4468" y="2501"/>
                  <a:pt x="4589" y="2441"/>
                  <a:pt x="4530" y="2301"/>
                </a:cubicBezTo>
                <a:cubicBezTo>
                  <a:pt x="4535" y="2292"/>
                  <a:pt x="4539" y="2281"/>
                  <a:pt x="4538" y="2266"/>
                </a:cubicBezTo>
                <a:cubicBezTo>
                  <a:pt x="4511" y="1562"/>
                  <a:pt x="4519" y="843"/>
                  <a:pt x="4441" y="141"/>
                </a:cubicBezTo>
                <a:cubicBezTo>
                  <a:pt x="4449" y="123"/>
                  <a:pt x="4446" y="104"/>
                  <a:pt x="4436" y="88"/>
                </a:cubicBezTo>
                <a:cubicBezTo>
                  <a:pt x="4436" y="84"/>
                  <a:pt x="4435" y="80"/>
                  <a:pt x="4435" y="76"/>
                </a:cubicBezTo>
                <a:cubicBezTo>
                  <a:pt x="4433" y="56"/>
                  <a:pt x="4422" y="43"/>
                  <a:pt x="4409" y="35"/>
                </a:cubicBezTo>
                <a:cubicBezTo>
                  <a:pt x="4400" y="16"/>
                  <a:pt x="4382" y="0"/>
                  <a:pt x="43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6"/>
          <p:cNvSpPr/>
          <p:nvPr/>
        </p:nvSpPr>
        <p:spPr>
          <a:xfrm>
            <a:off x="7396483" y="619484"/>
            <a:ext cx="1075968" cy="560718"/>
          </a:xfrm>
          <a:custGeom>
            <a:rect b="b" l="l" r="r" t="t"/>
            <a:pathLst>
              <a:path extrusionOk="0" h="4045" w="7762">
                <a:moveTo>
                  <a:pt x="2711" y="952"/>
                </a:moveTo>
                <a:cubicBezTo>
                  <a:pt x="2760" y="1048"/>
                  <a:pt x="2787" y="1151"/>
                  <a:pt x="2791" y="1261"/>
                </a:cubicBezTo>
                <a:cubicBezTo>
                  <a:pt x="2724" y="1477"/>
                  <a:pt x="2634" y="1585"/>
                  <a:pt x="2522" y="1585"/>
                </a:cubicBezTo>
                <a:cubicBezTo>
                  <a:pt x="2485" y="1585"/>
                  <a:pt x="2446" y="1573"/>
                  <a:pt x="2404" y="1550"/>
                </a:cubicBezTo>
                <a:cubicBezTo>
                  <a:pt x="2319" y="1281"/>
                  <a:pt x="2480" y="1083"/>
                  <a:pt x="2711" y="952"/>
                </a:cubicBezTo>
                <a:close/>
                <a:moveTo>
                  <a:pt x="5704" y="2382"/>
                </a:moveTo>
                <a:cubicBezTo>
                  <a:pt x="5725" y="2382"/>
                  <a:pt x="5745" y="2383"/>
                  <a:pt x="5765" y="2383"/>
                </a:cubicBezTo>
                <a:cubicBezTo>
                  <a:pt x="5759" y="2490"/>
                  <a:pt x="5735" y="2594"/>
                  <a:pt x="5683" y="2683"/>
                </a:cubicBezTo>
                <a:lnTo>
                  <a:pt x="5586" y="2803"/>
                </a:lnTo>
                <a:cubicBezTo>
                  <a:pt x="5518" y="2874"/>
                  <a:pt x="5449" y="2910"/>
                  <a:pt x="5378" y="2910"/>
                </a:cubicBezTo>
                <a:cubicBezTo>
                  <a:pt x="5326" y="2910"/>
                  <a:pt x="5274" y="2891"/>
                  <a:pt x="5221" y="2855"/>
                </a:cubicBezTo>
                <a:cubicBezTo>
                  <a:pt x="5177" y="2593"/>
                  <a:pt x="5240" y="2446"/>
                  <a:pt x="5415" y="2417"/>
                </a:cubicBezTo>
                <a:cubicBezTo>
                  <a:pt x="5494" y="2397"/>
                  <a:pt x="5576" y="2385"/>
                  <a:pt x="5659" y="2383"/>
                </a:cubicBezTo>
                <a:cubicBezTo>
                  <a:pt x="5674" y="2383"/>
                  <a:pt x="5689" y="2382"/>
                  <a:pt x="5704" y="2382"/>
                </a:cubicBezTo>
                <a:close/>
                <a:moveTo>
                  <a:pt x="1360" y="1"/>
                </a:moveTo>
                <a:cubicBezTo>
                  <a:pt x="825" y="1"/>
                  <a:pt x="297" y="248"/>
                  <a:pt x="19" y="752"/>
                </a:cubicBezTo>
                <a:cubicBezTo>
                  <a:pt x="1" y="786"/>
                  <a:pt x="30" y="823"/>
                  <a:pt x="61" y="823"/>
                </a:cubicBezTo>
                <a:cubicBezTo>
                  <a:pt x="71" y="823"/>
                  <a:pt x="82" y="818"/>
                  <a:pt x="91" y="808"/>
                </a:cubicBezTo>
                <a:cubicBezTo>
                  <a:pt x="431" y="419"/>
                  <a:pt x="872" y="136"/>
                  <a:pt x="1380" y="136"/>
                </a:cubicBezTo>
                <a:cubicBezTo>
                  <a:pt x="1477" y="136"/>
                  <a:pt x="1576" y="146"/>
                  <a:pt x="1678" y="168"/>
                </a:cubicBezTo>
                <a:cubicBezTo>
                  <a:pt x="1941" y="225"/>
                  <a:pt x="2189" y="354"/>
                  <a:pt x="2388" y="536"/>
                </a:cubicBezTo>
                <a:cubicBezTo>
                  <a:pt x="2483" y="622"/>
                  <a:pt x="2569" y="720"/>
                  <a:pt x="2638" y="828"/>
                </a:cubicBezTo>
                <a:cubicBezTo>
                  <a:pt x="2551" y="885"/>
                  <a:pt x="2473" y="952"/>
                  <a:pt x="2410" y="1035"/>
                </a:cubicBezTo>
                <a:cubicBezTo>
                  <a:pt x="2361" y="1100"/>
                  <a:pt x="2321" y="1177"/>
                  <a:pt x="2296" y="1257"/>
                </a:cubicBezTo>
                <a:cubicBezTo>
                  <a:pt x="2244" y="1292"/>
                  <a:pt x="2221" y="1358"/>
                  <a:pt x="2220" y="1420"/>
                </a:cubicBezTo>
                <a:cubicBezTo>
                  <a:pt x="2220" y="1452"/>
                  <a:pt x="2226" y="1479"/>
                  <a:pt x="2237" y="1503"/>
                </a:cubicBezTo>
                <a:cubicBezTo>
                  <a:pt x="2235" y="1510"/>
                  <a:pt x="2235" y="1517"/>
                  <a:pt x="2239" y="1526"/>
                </a:cubicBezTo>
                <a:cubicBezTo>
                  <a:pt x="2289" y="1660"/>
                  <a:pt x="2401" y="1720"/>
                  <a:pt x="2519" y="1720"/>
                </a:cubicBezTo>
                <a:cubicBezTo>
                  <a:pt x="2642" y="1720"/>
                  <a:pt x="2772" y="1656"/>
                  <a:pt x="2847" y="1545"/>
                </a:cubicBezTo>
                <a:cubicBezTo>
                  <a:pt x="2986" y="1343"/>
                  <a:pt x="2950" y="1103"/>
                  <a:pt x="2843" y="887"/>
                </a:cubicBezTo>
                <a:cubicBezTo>
                  <a:pt x="3017" y="812"/>
                  <a:pt x="3210" y="769"/>
                  <a:pt x="3360" y="756"/>
                </a:cubicBezTo>
                <a:cubicBezTo>
                  <a:pt x="3463" y="747"/>
                  <a:pt x="3568" y="743"/>
                  <a:pt x="3674" y="743"/>
                </a:cubicBezTo>
                <a:cubicBezTo>
                  <a:pt x="3969" y="743"/>
                  <a:pt x="4271" y="777"/>
                  <a:pt x="4550" y="851"/>
                </a:cubicBezTo>
                <a:cubicBezTo>
                  <a:pt x="4977" y="965"/>
                  <a:pt x="5336" y="1217"/>
                  <a:pt x="5562" y="1600"/>
                </a:cubicBezTo>
                <a:cubicBezTo>
                  <a:pt x="5653" y="1757"/>
                  <a:pt x="5718" y="1934"/>
                  <a:pt x="5749" y="2114"/>
                </a:cubicBezTo>
                <a:cubicBezTo>
                  <a:pt x="5756" y="2157"/>
                  <a:pt x="5762" y="2204"/>
                  <a:pt x="5765" y="2250"/>
                </a:cubicBezTo>
                <a:cubicBezTo>
                  <a:pt x="5746" y="2249"/>
                  <a:pt x="5726" y="2249"/>
                  <a:pt x="5706" y="2249"/>
                </a:cubicBezTo>
                <a:cubicBezTo>
                  <a:pt x="5519" y="2249"/>
                  <a:pt x="5324" y="2281"/>
                  <a:pt x="5179" y="2374"/>
                </a:cubicBezTo>
                <a:cubicBezTo>
                  <a:pt x="5168" y="2378"/>
                  <a:pt x="5157" y="2382"/>
                  <a:pt x="5146" y="2386"/>
                </a:cubicBezTo>
                <a:cubicBezTo>
                  <a:pt x="5091" y="2405"/>
                  <a:pt x="5040" y="2430"/>
                  <a:pt x="4996" y="2467"/>
                </a:cubicBezTo>
                <a:cubicBezTo>
                  <a:pt x="4955" y="2503"/>
                  <a:pt x="4925" y="2547"/>
                  <a:pt x="4910" y="2595"/>
                </a:cubicBezTo>
                <a:cubicBezTo>
                  <a:pt x="4791" y="2782"/>
                  <a:pt x="4899" y="3002"/>
                  <a:pt x="5098" y="3083"/>
                </a:cubicBezTo>
                <a:cubicBezTo>
                  <a:pt x="5153" y="3105"/>
                  <a:pt x="5210" y="3115"/>
                  <a:pt x="5268" y="3115"/>
                </a:cubicBezTo>
                <a:cubicBezTo>
                  <a:pt x="5466" y="3115"/>
                  <a:pt x="5668" y="2995"/>
                  <a:pt x="5789" y="2847"/>
                </a:cubicBezTo>
                <a:cubicBezTo>
                  <a:pt x="5896" y="2715"/>
                  <a:pt x="5951" y="2563"/>
                  <a:pt x="5967" y="2404"/>
                </a:cubicBezTo>
                <a:cubicBezTo>
                  <a:pt x="5969" y="2404"/>
                  <a:pt x="5972" y="2404"/>
                  <a:pt x="5975" y="2405"/>
                </a:cubicBezTo>
                <a:cubicBezTo>
                  <a:pt x="6220" y="2445"/>
                  <a:pt x="6451" y="2534"/>
                  <a:pt x="6661" y="2667"/>
                </a:cubicBezTo>
                <a:cubicBezTo>
                  <a:pt x="7129" y="2965"/>
                  <a:pt x="7379" y="3418"/>
                  <a:pt x="7293" y="3977"/>
                </a:cubicBezTo>
                <a:cubicBezTo>
                  <a:pt x="7288" y="4012"/>
                  <a:pt x="7321" y="4044"/>
                  <a:pt x="7351" y="4044"/>
                </a:cubicBezTo>
                <a:cubicBezTo>
                  <a:pt x="7365" y="4044"/>
                  <a:pt x="7380" y="4036"/>
                  <a:pt x="7388" y="4017"/>
                </a:cubicBezTo>
                <a:cubicBezTo>
                  <a:pt x="7761" y="3172"/>
                  <a:pt x="6797" y="2411"/>
                  <a:pt x="6056" y="2280"/>
                </a:cubicBezTo>
                <a:cubicBezTo>
                  <a:pt x="6030" y="2275"/>
                  <a:pt x="6001" y="2271"/>
                  <a:pt x="5971" y="2267"/>
                </a:cubicBezTo>
                <a:cubicBezTo>
                  <a:pt x="5955" y="1792"/>
                  <a:pt x="5632" y="1277"/>
                  <a:pt x="5306" y="1016"/>
                </a:cubicBezTo>
                <a:cubicBezTo>
                  <a:pt x="4907" y="695"/>
                  <a:pt x="4347" y="566"/>
                  <a:pt x="3808" y="566"/>
                </a:cubicBezTo>
                <a:cubicBezTo>
                  <a:pt x="3581" y="566"/>
                  <a:pt x="3359" y="589"/>
                  <a:pt x="3154" y="630"/>
                </a:cubicBezTo>
                <a:cubicBezTo>
                  <a:pt x="3024" y="656"/>
                  <a:pt x="2892" y="697"/>
                  <a:pt x="2769" y="756"/>
                </a:cubicBezTo>
                <a:cubicBezTo>
                  <a:pt x="2679" y="614"/>
                  <a:pt x="2564" y="490"/>
                  <a:pt x="2459" y="399"/>
                </a:cubicBezTo>
                <a:cubicBezTo>
                  <a:pt x="2152" y="135"/>
                  <a:pt x="1754" y="1"/>
                  <a:pt x="13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26"/>
          <p:cNvGrpSpPr/>
          <p:nvPr/>
        </p:nvGrpSpPr>
        <p:grpSpPr>
          <a:xfrm>
            <a:off x="7358225" y="1121325"/>
            <a:ext cx="501899" cy="772114"/>
            <a:chOff x="2323000" y="1618175"/>
            <a:chExt cx="501899" cy="772114"/>
          </a:xfrm>
        </p:grpSpPr>
        <p:sp>
          <p:nvSpPr>
            <p:cNvPr id="332" name="Google Shape;332;p26"/>
            <p:cNvSpPr/>
            <p:nvPr/>
          </p:nvSpPr>
          <p:spPr>
            <a:xfrm>
              <a:off x="2323000" y="1618175"/>
              <a:ext cx="501899" cy="772114"/>
            </a:xfrm>
            <a:custGeom>
              <a:rect b="b" l="l" r="r" t="t"/>
              <a:pathLst>
                <a:path extrusionOk="0" h="7795" w="5067">
                  <a:moveTo>
                    <a:pt x="2667" y="152"/>
                  </a:moveTo>
                  <a:cubicBezTo>
                    <a:pt x="2691" y="154"/>
                    <a:pt x="2715" y="154"/>
                    <a:pt x="2739" y="157"/>
                  </a:cubicBezTo>
                  <a:cubicBezTo>
                    <a:pt x="2925" y="171"/>
                    <a:pt x="3114" y="206"/>
                    <a:pt x="3298" y="260"/>
                  </a:cubicBezTo>
                  <a:cubicBezTo>
                    <a:pt x="3274" y="279"/>
                    <a:pt x="3254" y="302"/>
                    <a:pt x="3240" y="331"/>
                  </a:cubicBezTo>
                  <a:cubicBezTo>
                    <a:pt x="3062" y="246"/>
                    <a:pt x="2868" y="187"/>
                    <a:pt x="2667" y="152"/>
                  </a:cubicBezTo>
                  <a:close/>
                  <a:moveTo>
                    <a:pt x="3334" y="272"/>
                  </a:moveTo>
                  <a:cubicBezTo>
                    <a:pt x="3433" y="302"/>
                    <a:pt x="3530" y="338"/>
                    <a:pt x="3623" y="380"/>
                  </a:cubicBezTo>
                  <a:cubicBezTo>
                    <a:pt x="3578" y="408"/>
                    <a:pt x="3536" y="444"/>
                    <a:pt x="3498" y="480"/>
                  </a:cubicBezTo>
                  <a:cubicBezTo>
                    <a:pt x="3424" y="428"/>
                    <a:pt x="3343" y="382"/>
                    <a:pt x="3260" y="341"/>
                  </a:cubicBezTo>
                  <a:cubicBezTo>
                    <a:pt x="3279" y="311"/>
                    <a:pt x="3305" y="288"/>
                    <a:pt x="3334" y="272"/>
                  </a:cubicBezTo>
                  <a:close/>
                  <a:moveTo>
                    <a:pt x="3664" y="399"/>
                  </a:moveTo>
                  <a:cubicBezTo>
                    <a:pt x="3747" y="439"/>
                    <a:pt x="3830" y="482"/>
                    <a:pt x="3906" y="531"/>
                  </a:cubicBezTo>
                  <a:cubicBezTo>
                    <a:pt x="3917" y="538"/>
                    <a:pt x="3926" y="545"/>
                    <a:pt x="3935" y="552"/>
                  </a:cubicBezTo>
                  <a:cubicBezTo>
                    <a:pt x="3866" y="584"/>
                    <a:pt x="3798" y="632"/>
                    <a:pt x="3734" y="673"/>
                  </a:cubicBezTo>
                  <a:cubicBezTo>
                    <a:pt x="3732" y="674"/>
                    <a:pt x="3731" y="677"/>
                    <a:pt x="3730" y="679"/>
                  </a:cubicBezTo>
                  <a:cubicBezTo>
                    <a:pt x="3667" y="612"/>
                    <a:pt x="3596" y="551"/>
                    <a:pt x="3520" y="496"/>
                  </a:cubicBezTo>
                  <a:cubicBezTo>
                    <a:pt x="3548" y="475"/>
                    <a:pt x="3575" y="454"/>
                    <a:pt x="3603" y="436"/>
                  </a:cubicBezTo>
                  <a:cubicBezTo>
                    <a:pt x="3623" y="423"/>
                    <a:pt x="3643" y="411"/>
                    <a:pt x="3664" y="399"/>
                  </a:cubicBezTo>
                  <a:close/>
                  <a:moveTo>
                    <a:pt x="3969" y="576"/>
                  </a:moveTo>
                  <a:cubicBezTo>
                    <a:pt x="4034" y="621"/>
                    <a:pt x="4096" y="669"/>
                    <a:pt x="4153" y="722"/>
                  </a:cubicBezTo>
                  <a:cubicBezTo>
                    <a:pt x="4064" y="765"/>
                    <a:pt x="3981" y="827"/>
                    <a:pt x="3905" y="881"/>
                  </a:cubicBezTo>
                  <a:cubicBezTo>
                    <a:pt x="3900" y="885"/>
                    <a:pt x="3899" y="888"/>
                    <a:pt x="3899" y="893"/>
                  </a:cubicBezTo>
                  <a:cubicBezTo>
                    <a:pt x="3871" y="850"/>
                    <a:pt x="3841" y="808"/>
                    <a:pt x="3809" y="768"/>
                  </a:cubicBezTo>
                  <a:cubicBezTo>
                    <a:pt x="3789" y="743"/>
                    <a:pt x="3768" y="721"/>
                    <a:pt x="3747" y="698"/>
                  </a:cubicBezTo>
                  <a:lnTo>
                    <a:pt x="3749" y="698"/>
                  </a:lnTo>
                  <a:cubicBezTo>
                    <a:pt x="3822" y="660"/>
                    <a:pt x="3904" y="624"/>
                    <a:pt x="3969" y="576"/>
                  </a:cubicBezTo>
                  <a:close/>
                  <a:moveTo>
                    <a:pt x="4187" y="756"/>
                  </a:moveTo>
                  <a:cubicBezTo>
                    <a:pt x="4235" y="802"/>
                    <a:pt x="4281" y="851"/>
                    <a:pt x="4323" y="902"/>
                  </a:cubicBezTo>
                  <a:cubicBezTo>
                    <a:pt x="4218" y="961"/>
                    <a:pt x="4117" y="1031"/>
                    <a:pt x="4018" y="1096"/>
                  </a:cubicBezTo>
                  <a:cubicBezTo>
                    <a:pt x="3984" y="1031"/>
                    <a:pt x="3947" y="967"/>
                    <a:pt x="3907" y="906"/>
                  </a:cubicBezTo>
                  <a:lnTo>
                    <a:pt x="3907" y="906"/>
                  </a:lnTo>
                  <a:cubicBezTo>
                    <a:pt x="3909" y="906"/>
                    <a:pt x="3910" y="906"/>
                    <a:pt x="3911" y="906"/>
                  </a:cubicBezTo>
                  <a:cubicBezTo>
                    <a:pt x="3913" y="906"/>
                    <a:pt x="3916" y="906"/>
                    <a:pt x="3918" y="904"/>
                  </a:cubicBezTo>
                  <a:cubicBezTo>
                    <a:pt x="4003" y="850"/>
                    <a:pt x="4098" y="807"/>
                    <a:pt x="4187" y="756"/>
                  </a:cubicBezTo>
                  <a:close/>
                  <a:moveTo>
                    <a:pt x="4356" y="945"/>
                  </a:moveTo>
                  <a:cubicBezTo>
                    <a:pt x="4410" y="1014"/>
                    <a:pt x="4459" y="1086"/>
                    <a:pt x="4504" y="1162"/>
                  </a:cubicBezTo>
                  <a:cubicBezTo>
                    <a:pt x="4449" y="1190"/>
                    <a:pt x="4399" y="1229"/>
                    <a:pt x="4348" y="1263"/>
                  </a:cubicBezTo>
                  <a:cubicBezTo>
                    <a:pt x="4281" y="1308"/>
                    <a:pt x="4213" y="1352"/>
                    <a:pt x="4146" y="1398"/>
                  </a:cubicBezTo>
                  <a:cubicBezTo>
                    <a:pt x="4113" y="1303"/>
                    <a:pt x="4075" y="1210"/>
                    <a:pt x="4031" y="1121"/>
                  </a:cubicBezTo>
                  <a:cubicBezTo>
                    <a:pt x="4138" y="1066"/>
                    <a:pt x="4252" y="1010"/>
                    <a:pt x="4356" y="945"/>
                  </a:cubicBezTo>
                  <a:close/>
                  <a:moveTo>
                    <a:pt x="4526" y="1201"/>
                  </a:moveTo>
                  <a:cubicBezTo>
                    <a:pt x="4575" y="1289"/>
                    <a:pt x="4618" y="1381"/>
                    <a:pt x="4655" y="1474"/>
                  </a:cubicBezTo>
                  <a:cubicBezTo>
                    <a:pt x="4595" y="1505"/>
                    <a:pt x="4537" y="1540"/>
                    <a:pt x="4478" y="1573"/>
                  </a:cubicBezTo>
                  <a:cubicBezTo>
                    <a:pt x="4430" y="1599"/>
                    <a:pt x="4319" y="1685"/>
                    <a:pt x="4235" y="1714"/>
                  </a:cubicBezTo>
                  <a:cubicBezTo>
                    <a:pt x="4214" y="1617"/>
                    <a:pt x="4188" y="1523"/>
                    <a:pt x="4157" y="1430"/>
                  </a:cubicBezTo>
                  <a:cubicBezTo>
                    <a:pt x="4229" y="1389"/>
                    <a:pt x="4299" y="1344"/>
                    <a:pt x="4370" y="1300"/>
                  </a:cubicBezTo>
                  <a:cubicBezTo>
                    <a:pt x="4422" y="1269"/>
                    <a:pt x="4479" y="1240"/>
                    <a:pt x="4526" y="1201"/>
                  </a:cubicBezTo>
                  <a:close/>
                  <a:moveTo>
                    <a:pt x="4671" y="1517"/>
                  </a:moveTo>
                  <a:cubicBezTo>
                    <a:pt x="4697" y="1589"/>
                    <a:pt x="4722" y="1662"/>
                    <a:pt x="4742" y="1736"/>
                  </a:cubicBezTo>
                  <a:cubicBezTo>
                    <a:pt x="4589" y="1819"/>
                    <a:pt x="4440" y="1912"/>
                    <a:pt x="4285" y="1992"/>
                  </a:cubicBezTo>
                  <a:cubicBezTo>
                    <a:pt x="4284" y="1993"/>
                    <a:pt x="4284" y="1994"/>
                    <a:pt x="4284" y="1995"/>
                  </a:cubicBezTo>
                  <a:cubicBezTo>
                    <a:pt x="4273" y="1909"/>
                    <a:pt x="4257" y="1824"/>
                    <a:pt x="4240" y="1740"/>
                  </a:cubicBezTo>
                  <a:cubicBezTo>
                    <a:pt x="4275" y="1727"/>
                    <a:pt x="4310" y="1703"/>
                    <a:pt x="4339" y="1688"/>
                  </a:cubicBezTo>
                  <a:cubicBezTo>
                    <a:pt x="4446" y="1632"/>
                    <a:pt x="4565" y="1582"/>
                    <a:pt x="4671" y="1517"/>
                  </a:cubicBezTo>
                  <a:close/>
                  <a:moveTo>
                    <a:pt x="4756" y="1788"/>
                  </a:moveTo>
                  <a:cubicBezTo>
                    <a:pt x="4775" y="1864"/>
                    <a:pt x="4792" y="1940"/>
                    <a:pt x="4805" y="2016"/>
                  </a:cubicBezTo>
                  <a:cubicBezTo>
                    <a:pt x="4636" y="2111"/>
                    <a:pt x="4473" y="2220"/>
                    <a:pt x="4312" y="2325"/>
                  </a:cubicBezTo>
                  <a:cubicBezTo>
                    <a:pt x="4307" y="2219"/>
                    <a:pt x="4298" y="2114"/>
                    <a:pt x="4286" y="2010"/>
                  </a:cubicBezTo>
                  <a:lnTo>
                    <a:pt x="4286" y="2010"/>
                  </a:lnTo>
                  <a:cubicBezTo>
                    <a:pt x="4287" y="2011"/>
                    <a:pt x="4289" y="2012"/>
                    <a:pt x="4290" y="2012"/>
                  </a:cubicBezTo>
                  <a:cubicBezTo>
                    <a:pt x="4291" y="2012"/>
                    <a:pt x="4292" y="2012"/>
                    <a:pt x="4293" y="2011"/>
                  </a:cubicBezTo>
                  <a:cubicBezTo>
                    <a:pt x="4449" y="1950"/>
                    <a:pt x="4612" y="1879"/>
                    <a:pt x="4756" y="1788"/>
                  </a:cubicBezTo>
                  <a:close/>
                  <a:moveTo>
                    <a:pt x="4813" y="2069"/>
                  </a:moveTo>
                  <a:cubicBezTo>
                    <a:pt x="4822" y="2132"/>
                    <a:pt x="4830" y="2196"/>
                    <a:pt x="4836" y="2259"/>
                  </a:cubicBezTo>
                  <a:cubicBezTo>
                    <a:pt x="4654" y="2346"/>
                    <a:pt x="4485" y="2485"/>
                    <a:pt x="4317" y="2601"/>
                  </a:cubicBezTo>
                  <a:cubicBezTo>
                    <a:pt x="4318" y="2518"/>
                    <a:pt x="4317" y="2436"/>
                    <a:pt x="4313" y="2354"/>
                  </a:cubicBezTo>
                  <a:cubicBezTo>
                    <a:pt x="4480" y="2262"/>
                    <a:pt x="4651" y="2171"/>
                    <a:pt x="4813" y="2069"/>
                  </a:cubicBezTo>
                  <a:close/>
                  <a:moveTo>
                    <a:pt x="4840" y="2304"/>
                  </a:moveTo>
                  <a:cubicBezTo>
                    <a:pt x="4845" y="2370"/>
                    <a:pt x="4848" y="2435"/>
                    <a:pt x="4849" y="2500"/>
                  </a:cubicBezTo>
                  <a:cubicBezTo>
                    <a:pt x="4763" y="2559"/>
                    <a:pt x="4661" y="2606"/>
                    <a:pt x="4576" y="2656"/>
                  </a:cubicBezTo>
                  <a:cubicBezTo>
                    <a:pt x="4486" y="2710"/>
                    <a:pt x="4394" y="2762"/>
                    <a:pt x="4309" y="2824"/>
                  </a:cubicBezTo>
                  <a:cubicBezTo>
                    <a:pt x="4312" y="2761"/>
                    <a:pt x="4315" y="2697"/>
                    <a:pt x="4316" y="2635"/>
                  </a:cubicBezTo>
                  <a:cubicBezTo>
                    <a:pt x="4491" y="2532"/>
                    <a:pt x="4688" y="2436"/>
                    <a:pt x="4840" y="2304"/>
                  </a:cubicBezTo>
                  <a:close/>
                  <a:moveTo>
                    <a:pt x="4850" y="2566"/>
                  </a:moveTo>
                  <a:cubicBezTo>
                    <a:pt x="4850" y="2569"/>
                    <a:pt x="4851" y="2572"/>
                    <a:pt x="4851" y="2574"/>
                  </a:cubicBezTo>
                  <a:cubicBezTo>
                    <a:pt x="4850" y="2627"/>
                    <a:pt x="4848" y="2678"/>
                    <a:pt x="4847" y="2730"/>
                  </a:cubicBezTo>
                  <a:cubicBezTo>
                    <a:pt x="4654" y="2833"/>
                    <a:pt x="4443" y="2951"/>
                    <a:pt x="4287" y="3101"/>
                  </a:cubicBezTo>
                  <a:cubicBezTo>
                    <a:pt x="4296" y="3019"/>
                    <a:pt x="4302" y="2936"/>
                    <a:pt x="4307" y="2853"/>
                  </a:cubicBezTo>
                  <a:cubicBezTo>
                    <a:pt x="4433" y="2800"/>
                    <a:pt x="4552" y="2727"/>
                    <a:pt x="4670" y="2661"/>
                  </a:cubicBezTo>
                  <a:cubicBezTo>
                    <a:pt x="4726" y="2629"/>
                    <a:pt x="4792" y="2601"/>
                    <a:pt x="4850" y="2566"/>
                  </a:cubicBezTo>
                  <a:close/>
                  <a:moveTo>
                    <a:pt x="4844" y="2796"/>
                  </a:moveTo>
                  <a:lnTo>
                    <a:pt x="4844" y="2796"/>
                  </a:lnTo>
                  <a:cubicBezTo>
                    <a:pt x="4841" y="2862"/>
                    <a:pt x="4836" y="2927"/>
                    <a:pt x="4831" y="2992"/>
                  </a:cubicBezTo>
                  <a:cubicBezTo>
                    <a:pt x="4727" y="3052"/>
                    <a:pt x="4628" y="3125"/>
                    <a:pt x="4530" y="3191"/>
                  </a:cubicBezTo>
                  <a:cubicBezTo>
                    <a:pt x="4437" y="3253"/>
                    <a:pt x="4342" y="3313"/>
                    <a:pt x="4252" y="3380"/>
                  </a:cubicBezTo>
                  <a:cubicBezTo>
                    <a:pt x="4263" y="3302"/>
                    <a:pt x="4274" y="3224"/>
                    <a:pt x="4283" y="3144"/>
                  </a:cubicBezTo>
                  <a:cubicBezTo>
                    <a:pt x="4392" y="3088"/>
                    <a:pt x="4491" y="3008"/>
                    <a:pt x="4597" y="2942"/>
                  </a:cubicBezTo>
                  <a:cubicBezTo>
                    <a:pt x="4677" y="2891"/>
                    <a:pt x="4761" y="2843"/>
                    <a:pt x="4844" y="2796"/>
                  </a:cubicBezTo>
                  <a:close/>
                  <a:moveTo>
                    <a:pt x="4824" y="3064"/>
                  </a:moveTo>
                  <a:lnTo>
                    <a:pt x="4824" y="3064"/>
                  </a:lnTo>
                  <a:cubicBezTo>
                    <a:pt x="4818" y="3132"/>
                    <a:pt x="4810" y="3200"/>
                    <a:pt x="4801" y="3268"/>
                  </a:cubicBezTo>
                  <a:cubicBezTo>
                    <a:pt x="4600" y="3372"/>
                    <a:pt x="4383" y="3495"/>
                    <a:pt x="4209" y="3645"/>
                  </a:cubicBezTo>
                  <a:cubicBezTo>
                    <a:pt x="4223" y="3570"/>
                    <a:pt x="4236" y="3493"/>
                    <a:pt x="4248" y="3415"/>
                  </a:cubicBezTo>
                  <a:cubicBezTo>
                    <a:pt x="4369" y="3352"/>
                    <a:pt x="4484" y="3275"/>
                    <a:pt x="4601" y="3202"/>
                  </a:cubicBezTo>
                  <a:cubicBezTo>
                    <a:pt x="4675" y="3157"/>
                    <a:pt x="4752" y="3113"/>
                    <a:pt x="4824" y="3064"/>
                  </a:cubicBezTo>
                  <a:close/>
                  <a:moveTo>
                    <a:pt x="4791" y="3339"/>
                  </a:moveTo>
                  <a:cubicBezTo>
                    <a:pt x="4781" y="3402"/>
                    <a:pt x="4773" y="3464"/>
                    <a:pt x="4761" y="3527"/>
                  </a:cubicBezTo>
                  <a:cubicBezTo>
                    <a:pt x="4546" y="3671"/>
                    <a:pt x="4343" y="3839"/>
                    <a:pt x="4136" y="3997"/>
                  </a:cubicBezTo>
                  <a:cubicBezTo>
                    <a:pt x="4160" y="3897"/>
                    <a:pt x="4181" y="3794"/>
                    <a:pt x="4201" y="3688"/>
                  </a:cubicBezTo>
                  <a:cubicBezTo>
                    <a:pt x="4307" y="3631"/>
                    <a:pt x="4407" y="3560"/>
                    <a:pt x="4510" y="3499"/>
                  </a:cubicBezTo>
                  <a:cubicBezTo>
                    <a:pt x="4602" y="3443"/>
                    <a:pt x="4697" y="3392"/>
                    <a:pt x="4791" y="3339"/>
                  </a:cubicBezTo>
                  <a:close/>
                  <a:moveTo>
                    <a:pt x="4746" y="3607"/>
                  </a:moveTo>
                  <a:lnTo>
                    <a:pt x="4746" y="3607"/>
                  </a:lnTo>
                  <a:cubicBezTo>
                    <a:pt x="4730" y="3698"/>
                    <a:pt x="4711" y="3789"/>
                    <a:pt x="4690" y="3880"/>
                  </a:cubicBezTo>
                  <a:cubicBezTo>
                    <a:pt x="4477" y="3985"/>
                    <a:pt x="4270" y="4119"/>
                    <a:pt x="4072" y="4252"/>
                  </a:cubicBezTo>
                  <a:cubicBezTo>
                    <a:pt x="4084" y="4210"/>
                    <a:pt x="4095" y="4167"/>
                    <a:pt x="4105" y="4124"/>
                  </a:cubicBezTo>
                  <a:cubicBezTo>
                    <a:pt x="4112" y="4097"/>
                    <a:pt x="4119" y="4070"/>
                    <a:pt x="4126" y="4042"/>
                  </a:cubicBezTo>
                  <a:cubicBezTo>
                    <a:pt x="4336" y="3909"/>
                    <a:pt x="4556" y="3769"/>
                    <a:pt x="4746" y="3607"/>
                  </a:cubicBezTo>
                  <a:close/>
                  <a:moveTo>
                    <a:pt x="4669" y="3967"/>
                  </a:moveTo>
                  <a:lnTo>
                    <a:pt x="4669" y="3967"/>
                  </a:lnTo>
                  <a:cubicBezTo>
                    <a:pt x="4658" y="4011"/>
                    <a:pt x="4648" y="4053"/>
                    <a:pt x="4637" y="4096"/>
                  </a:cubicBezTo>
                  <a:cubicBezTo>
                    <a:pt x="4425" y="4219"/>
                    <a:pt x="4207" y="4343"/>
                    <a:pt x="4007" y="4485"/>
                  </a:cubicBezTo>
                  <a:cubicBezTo>
                    <a:pt x="4025" y="4423"/>
                    <a:pt x="4043" y="4361"/>
                    <a:pt x="4060" y="4299"/>
                  </a:cubicBezTo>
                  <a:cubicBezTo>
                    <a:pt x="4263" y="4190"/>
                    <a:pt x="4470" y="4083"/>
                    <a:pt x="4669" y="3967"/>
                  </a:cubicBezTo>
                  <a:close/>
                  <a:moveTo>
                    <a:pt x="4618" y="4166"/>
                  </a:moveTo>
                  <a:lnTo>
                    <a:pt x="4618" y="4166"/>
                  </a:lnTo>
                  <a:cubicBezTo>
                    <a:pt x="4601" y="4228"/>
                    <a:pt x="4584" y="4289"/>
                    <a:pt x="4566" y="4350"/>
                  </a:cubicBezTo>
                  <a:cubicBezTo>
                    <a:pt x="4349" y="4482"/>
                    <a:pt x="4143" y="4631"/>
                    <a:pt x="3922" y="4758"/>
                  </a:cubicBezTo>
                  <a:cubicBezTo>
                    <a:pt x="3948" y="4679"/>
                    <a:pt x="3973" y="4598"/>
                    <a:pt x="3996" y="4518"/>
                  </a:cubicBezTo>
                  <a:cubicBezTo>
                    <a:pt x="4209" y="4416"/>
                    <a:pt x="4415" y="4289"/>
                    <a:pt x="4618" y="4166"/>
                  </a:cubicBezTo>
                  <a:close/>
                  <a:moveTo>
                    <a:pt x="4538" y="4446"/>
                  </a:moveTo>
                  <a:cubicBezTo>
                    <a:pt x="4513" y="4525"/>
                    <a:pt x="4488" y="4603"/>
                    <a:pt x="4462" y="4680"/>
                  </a:cubicBezTo>
                  <a:cubicBezTo>
                    <a:pt x="4229" y="4812"/>
                    <a:pt x="4004" y="4973"/>
                    <a:pt x="3792" y="5135"/>
                  </a:cubicBezTo>
                  <a:cubicBezTo>
                    <a:pt x="3833" y="5024"/>
                    <a:pt x="3871" y="4913"/>
                    <a:pt x="3908" y="4801"/>
                  </a:cubicBezTo>
                  <a:cubicBezTo>
                    <a:pt x="4120" y="4699"/>
                    <a:pt x="4344" y="4586"/>
                    <a:pt x="4538" y="4446"/>
                  </a:cubicBezTo>
                  <a:close/>
                  <a:moveTo>
                    <a:pt x="4431" y="4770"/>
                  </a:moveTo>
                  <a:lnTo>
                    <a:pt x="4431" y="4770"/>
                  </a:lnTo>
                  <a:cubicBezTo>
                    <a:pt x="4400" y="4860"/>
                    <a:pt x="4367" y="4949"/>
                    <a:pt x="4333" y="5037"/>
                  </a:cubicBezTo>
                  <a:cubicBezTo>
                    <a:pt x="4107" y="5176"/>
                    <a:pt x="3885" y="5323"/>
                    <a:pt x="3662" y="5468"/>
                  </a:cubicBezTo>
                  <a:cubicBezTo>
                    <a:pt x="3701" y="5373"/>
                    <a:pt x="3738" y="5277"/>
                    <a:pt x="3775" y="5181"/>
                  </a:cubicBezTo>
                  <a:cubicBezTo>
                    <a:pt x="3990" y="5038"/>
                    <a:pt x="4213" y="4907"/>
                    <a:pt x="4431" y="4770"/>
                  </a:cubicBezTo>
                  <a:close/>
                  <a:moveTo>
                    <a:pt x="4305" y="5112"/>
                  </a:moveTo>
                  <a:lnTo>
                    <a:pt x="4305" y="5112"/>
                  </a:lnTo>
                  <a:cubicBezTo>
                    <a:pt x="4269" y="5202"/>
                    <a:pt x="4233" y="5292"/>
                    <a:pt x="4196" y="5381"/>
                  </a:cubicBezTo>
                  <a:cubicBezTo>
                    <a:pt x="3969" y="5504"/>
                    <a:pt x="3747" y="5640"/>
                    <a:pt x="3529" y="5779"/>
                  </a:cubicBezTo>
                  <a:cubicBezTo>
                    <a:pt x="3568" y="5693"/>
                    <a:pt x="3604" y="5608"/>
                    <a:pt x="3640" y="5522"/>
                  </a:cubicBezTo>
                  <a:cubicBezTo>
                    <a:pt x="3862" y="5386"/>
                    <a:pt x="4084" y="5252"/>
                    <a:pt x="4305" y="5112"/>
                  </a:cubicBezTo>
                  <a:close/>
                  <a:moveTo>
                    <a:pt x="4162" y="5463"/>
                  </a:moveTo>
                  <a:cubicBezTo>
                    <a:pt x="4134" y="5528"/>
                    <a:pt x="4106" y="5593"/>
                    <a:pt x="4078" y="5657"/>
                  </a:cubicBezTo>
                  <a:cubicBezTo>
                    <a:pt x="3843" y="5791"/>
                    <a:pt x="3613" y="5940"/>
                    <a:pt x="3386" y="6089"/>
                  </a:cubicBezTo>
                  <a:cubicBezTo>
                    <a:pt x="3429" y="6001"/>
                    <a:pt x="3469" y="5913"/>
                    <a:pt x="3509" y="5825"/>
                  </a:cubicBezTo>
                  <a:cubicBezTo>
                    <a:pt x="3729" y="5711"/>
                    <a:pt x="3950" y="5592"/>
                    <a:pt x="4162" y="5463"/>
                  </a:cubicBezTo>
                  <a:close/>
                  <a:moveTo>
                    <a:pt x="4032" y="5760"/>
                  </a:moveTo>
                  <a:cubicBezTo>
                    <a:pt x="4002" y="5827"/>
                    <a:pt x="3972" y="5893"/>
                    <a:pt x="3941" y="5959"/>
                  </a:cubicBezTo>
                  <a:cubicBezTo>
                    <a:pt x="3690" y="6127"/>
                    <a:pt x="3438" y="6296"/>
                    <a:pt x="3192" y="6475"/>
                  </a:cubicBezTo>
                  <a:cubicBezTo>
                    <a:pt x="3250" y="6365"/>
                    <a:pt x="3305" y="6255"/>
                    <a:pt x="3359" y="6145"/>
                  </a:cubicBezTo>
                  <a:cubicBezTo>
                    <a:pt x="3584" y="6021"/>
                    <a:pt x="3813" y="5896"/>
                    <a:pt x="4032" y="5760"/>
                  </a:cubicBezTo>
                  <a:close/>
                  <a:moveTo>
                    <a:pt x="3895" y="6057"/>
                  </a:moveTo>
                  <a:lnTo>
                    <a:pt x="3895" y="6057"/>
                  </a:lnTo>
                  <a:cubicBezTo>
                    <a:pt x="3835" y="6184"/>
                    <a:pt x="3775" y="6310"/>
                    <a:pt x="3713" y="6435"/>
                  </a:cubicBezTo>
                  <a:cubicBezTo>
                    <a:pt x="3449" y="6580"/>
                    <a:pt x="3192" y="6753"/>
                    <a:pt x="2942" y="6925"/>
                  </a:cubicBezTo>
                  <a:cubicBezTo>
                    <a:pt x="3015" y="6801"/>
                    <a:pt x="3085" y="6675"/>
                    <a:pt x="3154" y="6547"/>
                  </a:cubicBezTo>
                  <a:cubicBezTo>
                    <a:pt x="3405" y="6391"/>
                    <a:pt x="3651" y="6225"/>
                    <a:pt x="3895" y="6057"/>
                  </a:cubicBezTo>
                  <a:close/>
                  <a:moveTo>
                    <a:pt x="3665" y="6531"/>
                  </a:moveTo>
                  <a:lnTo>
                    <a:pt x="3665" y="6531"/>
                  </a:lnTo>
                  <a:cubicBezTo>
                    <a:pt x="3629" y="6604"/>
                    <a:pt x="3593" y="6675"/>
                    <a:pt x="3556" y="6747"/>
                  </a:cubicBezTo>
                  <a:cubicBezTo>
                    <a:pt x="3273" y="6911"/>
                    <a:pt x="2997" y="7101"/>
                    <a:pt x="2724" y="7284"/>
                  </a:cubicBezTo>
                  <a:cubicBezTo>
                    <a:pt x="2785" y="7187"/>
                    <a:pt x="2845" y="7088"/>
                    <a:pt x="2903" y="6990"/>
                  </a:cubicBezTo>
                  <a:cubicBezTo>
                    <a:pt x="3160" y="6846"/>
                    <a:pt x="3422" y="6696"/>
                    <a:pt x="3665" y="6531"/>
                  </a:cubicBezTo>
                  <a:close/>
                  <a:moveTo>
                    <a:pt x="3501" y="6854"/>
                  </a:moveTo>
                  <a:lnTo>
                    <a:pt x="3501" y="6854"/>
                  </a:lnTo>
                  <a:cubicBezTo>
                    <a:pt x="3451" y="6953"/>
                    <a:pt x="3401" y="7052"/>
                    <a:pt x="3350" y="7149"/>
                  </a:cubicBezTo>
                  <a:cubicBezTo>
                    <a:pt x="3341" y="7150"/>
                    <a:pt x="3329" y="7152"/>
                    <a:pt x="3319" y="7158"/>
                  </a:cubicBezTo>
                  <a:cubicBezTo>
                    <a:pt x="3066" y="7288"/>
                    <a:pt x="2784" y="7418"/>
                    <a:pt x="2537" y="7575"/>
                  </a:cubicBezTo>
                  <a:cubicBezTo>
                    <a:pt x="2581" y="7509"/>
                    <a:pt x="2625" y="7443"/>
                    <a:pt x="2667" y="7376"/>
                  </a:cubicBezTo>
                  <a:cubicBezTo>
                    <a:pt x="2949" y="7220"/>
                    <a:pt x="3240" y="7048"/>
                    <a:pt x="3501" y="6854"/>
                  </a:cubicBezTo>
                  <a:close/>
                  <a:moveTo>
                    <a:pt x="2159" y="293"/>
                  </a:moveTo>
                  <a:cubicBezTo>
                    <a:pt x="2666" y="293"/>
                    <a:pt x="3242" y="419"/>
                    <a:pt x="3584" y="784"/>
                  </a:cubicBezTo>
                  <a:cubicBezTo>
                    <a:pt x="4399" y="1656"/>
                    <a:pt x="4211" y="3096"/>
                    <a:pt x="3935" y="4140"/>
                  </a:cubicBezTo>
                  <a:cubicBezTo>
                    <a:pt x="3611" y="5365"/>
                    <a:pt x="3065" y="6528"/>
                    <a:pt x="2357" y="7577"/>
                  </a:cubicBezTo>
                  <a:cubicBezTo>
                    <a:pt x="2295" y="7460"/>
                    <a:pt x="2233" y="7343"/>
                    <a:pt x="2170" y="7227"/>
                  </a:cubicBezTo>
                  <a:cubicBezTo>
                    <a:pt x="2264" y="7217"/>
                    <a:pt x="2358" y="7206"/>
                    <a:pt x="2452" y="7191"/>
                  </a:cubicBezTo>
                  <a:cubicBezTo>
                    <a:pt x="2461" y="7189"/>
                    <a:pt x="2460" y="7173"/>
                    <a:pt x="2450" y="7173"/>
                  </a:cubicBezTo>
                  <a:cubicBezTo>
                    <a:pt x="2450" y="7173"/>
                    <a:pt x="2449" y="7173"/>
                    <a:pt x="2449" y="7173"/>
                  </a:cubicBezTo>
                  <a:cubicBezTo>
                    <a:pt x="2352" y="7180"/>
                    <a:pt x="2256" y="7194"/>
                    <a:pt x="2160" y="7208"/>
                  </a:cubicBezTo>
                  <a:cubicBezTo>
                    <a:pt x="2110" y="7117"/>
                    <a:pt x="2061" y="7026"/>
                    <a:pt x="2011" y="6936"/>
                  </a:cubicBezTo>
                  <a:lnTo>
                    <a:pt x="2011" y="6936"/>
                  </a:lnTo>
                  <a:cubicBezTo>
                    <a:pt x="2086" y="6937"/>
                    <a:pt x="2162" y="6939"/>
                    <a:pt x="2237" y="6939"/>
                  </a:cubicBezTo>
                  <a:cubicBezTo>
                    <a:pt x="2308" y="6939"/>
                    <a:pt x="2378" y="6938"/>
                    <a:pt x="2448" y="6933"/>
                  </a:cubicBezTo>
                  <a:cubicBezTo>
                    <a:pt x="2462" y="6932"/>
                    <a:pt x="2462" y="6913"/>
                    <a:pt x="2448" y="6912"/>
                  </a:cubicBezTo>
                  <a:cubicBezTo>
                    <a:pt x="2381" y="6908"/>
                    <a:pt x="2313" y="6906"/>
                    <a:pt x="2244" y="6906"/>
                  </a:cubicBezTo>
                  <a:cubicBezTo>
                    <a:pt x="2162" y="6906"/>
                    <a:pt x="2079" y="6908"/>
                    <a:pt x="1997" y="6910"/>
                  </a:cubicBezTo>
                  <a:cubicBezTo>
                    <a:pt x="1951" y="6826"/>
                    <a:pt x="1904" y="6741"/>
                    <a:pt x="1857" y="6656"/>
                  </a:cubicBezTo>
                  <a:cubicBezTo>
                    <a:pt x="2047" y="6635"/>
                    <a:pt x="2238" y="6627"/>
                    <a:pt x="2430" y="6625"/>
                  </a:cubicBezTo>
                  <a:cubicBezTo>
                    <a:pt x="2446" y="6624"/>
                    <a:pt x="2446" y="6601"/>
                    <a:pt x="2430" y="6600"/>
                  </a:cubicBezTo>
                  <a:cubicBezTo>
                    <a:pt x="2394" y="6599"/>
                    <a:pt x="2359" y="6598"/>
                    <a:pt x="2323" y="6598"/>
                  </a:cubicBezTo>
                  <a:cubicBezTo>
                    <a:pt x="2164" y="6598"/>
                    <a:pt x="2004" y="6613"/>
                    <a:pt x="1846" y="6635"/>
                  </a:cubicBezTo>
                  <a:cubicBezTo>
                    <a:pt x="1793" y="6540"/>
                    <a:pt x="1741" y="6445"/>
                    <a:pt x="1689" y="6350"/>
                  </a:cubicBezTo>
                  <a:lnTo>
                    <a:pt x="1689" y="6350"/>
                  </a:lnTo>
                  <a:cubicBezTo>
                    <a:pt x="1738" y="6351"/>
                    <a:pt x="1786" y="6352"/>
                    <a:pt x="1835" y="6352"/>
                  </a:cubicBezTo>
                  <a:cubicBezTo>
                    <a:pt x="1961" y="6352"/>
                    <a:pt x="2087" y="6346"/>
                    <a:pt x="2212" y="6331"/>
                  </a:cubicBezTo>
                  <a:cubicBezTo>
                    <a:pt x="2222" y="6330"/>
                    <a:pt x="2223" y="6314"/>
                    <a:pt x="2212" y="6314"/>
                  </a:cubicBezTo>
                  <a:cubicBezTo>
                    <a:pt x="2212" y="6314"/>
                    <a:pt x="2212" y="6314"/>
                    <a:pt x="2212" y="6314"/>
                  </a:cubicBezTo>
                  <a:cubicBezTo>
                    <a:pt x="2048" y="6323"/>
                    <a:pt x="1885" y="6332"/>
                    <a:pt x="1722" y="6332"/>
                  </a:cubicBezTo>
                  <a:cubicBezTo>
                    <a:pt x="1708" y="6332"/>
                    <a:pt x="1693" y="6332"/>
                    <a:pt x="1679" y="6331"/>
                  </a:cubicBezTo>
                  <a:cubicBezTo>
                    <a:pt x="1638" y="6255"/>
                    <a:pt x="1597" y="6179"/>
                    <a:pt x="1556" y="6103"/>
                  </a:cubicBezTo>
                  <a:cubicBezTo>
                    <a:pt x="1823" y="6091"/>
                    <a:pt x="2091" y="6083"/>
                    <a:pt x="2357" y="6061"/>
                  </a:cubicBezTo>
                  <a:cubicBezTo>
                    <a:pt x="2373" y="6060"/>
                    <a:pt x="2373" y="6036"/>
                    <a:pt x="2357" y="6036"/>
                  </a:cubicBezTo>
                  <a:cubicBezTo>
                    <a:pt x="2087" y="6044"/>
                    <a:pt x="1815" y="6065"/>
                    <a:pt x="1545" y="6083"/>
                  </a:cubicBezTo>
                  <a:cubicBezTo>
                    <a:pt x="1507" y="6013"/>
                    <a:pt x="1470" y="5942"/>
                    <a:pt x="1434" y="5872"/>
                  </a:cubicBezTo>
                  <a:cubicBezTo>
                    <a:pt x="1614" y="5859"/>
                    <a:pt x="1795" y="5846"/>
                    <a:pt x="1975" y="5828"/>
                  </a:cubicBezTo>
                  <a:cubicBezTo>
                    <a:pt x="1990" y="5826"/>
                    <a:pt x="1991" y="5804"/>
                    <a:pt x="1976" y="5804"/>
                  </a:cubicBezTo>
                  <a:cubicBezTo>
                    <a:pt x="1976" y="5804"/>
                    <a:pt x="1975" y="5804"/>
                    <a:pt x="1975" y="5804"/>
                  </a:cubicBezTo>
                  <a:cubicBezTo>
                    <a:pt x="1790" y="5814"/>
                    <a:pt x="1606" y="5832"/>
                    <a:pt x="1421" y="5849"/>
                  </a:cubicBezTo>
                  <a:cubicBezTo>
                    <a:pt x="1375" y="5761"/>
                    <a:pt x="1331" y="5674"/>
                    <a:pt x="1285" y="5586"/>
                  </a:cubicBezTo>
                  <a:lnTo>
                    <a:pt x="1285" y="5586"/>
                  </a:lnTo>
                  <a:cubicBezTo>
                    <a:pt x="1312" y="5586"/>
                    <a:pt x="1340" y="5586"/>
                    <a:pt x="1367" y="5586"/>
                  </a:cubicBezTo>
                  <a:cubicBezTo>
                    <a:pt x="1631" y="5586"/>
                    <a:pt x="1894" y="5575"/>
                    <a:pt x="2157" y="5551"/>
                  </a:cubicBezTo>
                  <a:cubicBezTo>
                    <a:pt x="2174" y="5549"/>
                    <a:pt x="2174" y="5523"/>
                    <a:pt x="2157" y="5523"/>
                  </a:cubicBezTo>
                  <a:cubicBezTo>
                    <a:pt x="2157" y="5523"/>
                    <a:pt x="2157" y="5523"/>
                    <a:pt x="2157" y="5523"/>
                  </a:cubicBezTo>
                  <a:cubicBezTo>
                    <a:pt x="1862" y="5543"/>
                    <a:pt x="1567" y="5555"/>
                    <a:pt x="1272" y="5560"/>
                  </a:cubicBezTo>
                  <a:cubicBezTo>
                    <a:pt x="1228" y="5472"/>
                    <a:pt x="1183" y="5384"/>
                    <a:pt x="1140" y="5296"/>
                  </a:cubicBezTo>
                  <a:cubicBezTo>
                    <a:pt x="1200" y="5296"/>
                    <a:pt x="1260" y="5296"/>
                    <a:pt x="1321" y="5296"/>
                  </a:cubicBezTo>
                  <a:cubicBezTo>
                    <a:pt x="1411" y="5296"/>
                    <a:pt x="1501" y="5296"/>
                    <a:pt x="1592" y="5294"/>
                  </a:cubicBezTo>
                  <a:cubicBezTo>
                    <a:pt x="1607" y="5294"/>
                    <a:pt x="1607" y="5270"/>
                    <a:pt x="1592" y="5270"/>
                  </a:cubicBezTo>
                  <a:cubicBezTo>
                    <a:pt x="1493" y="5268"/>
                    <a:pt x="1395" y="5267"/>
                    <a:pt x="1297" y="5267"/>
                  </a:cubicBezTo>
                  <a:cubicBezTo>
                    <a:pt x="1240" y="5267"/>
                    <a:pt x="1184" y="5268"/>
                    <a:pt x="1127" y="5268"/>
                  </a:cubicBezTo>
                  <a:cubicBezTo>
                    <a:pt x="1082" y="5174"/>
                    <a:pt x="1037" y="5080"/>
                    <a:pt x="994" y="4986"/>
                  </a:cubicBezTo>
                  <a:lnTo>
                    <a:pt x="994" y="4986"/>
                  </a:lnTo>
                  <a:cubicBezTo>
                    <a:pt x="1092" y="4988"/>
                    <a:pt x="1190" y="4989"/>
                    <a:pt x="1288" y="4989"/>
                  </a:cubicBezTo>
                  <a:cubicBezTo>
                    <a:pt x="1511" y="4989"/>
                    <a:pt x="1734" y="4983"/>
                    <a:pt x="1957" y="4967"/>
                  </a:cubicBezTo>
                  <a:cubicBezTo>
                    <a:pt x="1972" y="4965"/>
                    <a:pt x="1973" y="4940"/>
                    <a:pt x="1957" y="4940"/>
                  </a:cubicBezTo>
                  <a:cubicBezTo>
                    <a:pt x="1631" y="4948"/>
                    <a:pt x="1306" y="4959"/>
                    <a:pt x="981" y="4959"/>
                  </a:cubicBezTo>
                  <a:cubicBezTo>
                    <a:pt x="943" y="4876"/>
                    <a:pt x="905" y="4793"/>
                    <a:pt x="870" y="4710"/>
                  </a:cubicBezTo>
                  <a:lnTo>
                    <a:pt x="870" y="4710"/>
                  </a:lnTo>
                  <a:cubicBezTo>
                    <a:pt x="892" y="4710"/>
                    <a:pt x="915" y="4711"/>
                    <a:pt x="937" y="4711"/>
                  </a:cubicBezTo>
                  <a:cubicBezTo>
                    <a:pt x="1052" y="4711"/>
                    <a:pt x="1166" y="4705"/>
                    <a:pt x="1282" y="4693"/>
                  </a:cubicBezTo>
                  <a:cubicBezTo>
                    <a:pt x="1295" y="4691"/>
                    <a:pt x="1297" y="4670"/>
                    <a:pt x="1283" y="4670"/>
                  </a:cubicBezTo>
                  <a:cubicBezTo>
                    <a:pt x="1283" y="4670"/>
                    <a:pt x="1282" y="4670"/>
                    <a:pt x="1282" y="4670"/>
                  </a:cubicBezTo>
                  <a:cubicBezTo>
                    <a:pt x="1142" y="4684"/>
                    <a:pt x="1002" y="4692"/>
                    <a:pt x="862" y="4693"/>
                  </a:cubicBezTo>
                  <a:cubicBezTo>
                    <a:pt x="840" y="4642"/>
                    <a:pt x="818" y="4591"/>
                    <a:pt x="796" y="4540"/>
                  </a:cubicBezTo>
                  <a:cubicBezTo>
                    <a:pt x="780" y="4499"/>
                    <a:pt x="763" y="4458"/>
                    <a:pt x="747" y="4417"/>
                  </a:cubicBezTo>
                  <a:lnTo>
                    <a:pt x="747" y="4417"/>
                  </a:lnTo>
                  <a:cubicBezTo>
                    <a:pt x="884" y="4426"/>
                    <a:pt x="1023" y="4429"/>
                    <a:pt x="1162" y="4429"/>
                  </a:cubicBezTo>
                  <a:cubicBezTo>
                    <a:pt x="1336" y="4429"/>
                    <a:pt x="1510" y="4424"/>
                    <a:pt x="1683" y="4419"/>
                  </a:cubicBezTo>
                  <a:cubicBezTo>
                    <a:pt x="1698" y="4418"/>
                    <a:pt x="1698" y="4395"/>
                    <a:pt x="1683" y="4394"/>
                  </a:cubicBezTo>
                  <a:cubicBezTo>
                    <a:pt x="1509" y="4389"/>
                    <a:pt x="1333" y="4384"/>
                    <a:pt x="1158" y="4384"/>
                  </a:cubicBezTo>
                  <a:cubicBezTo>
                    <a:pt x="1017" y="4384"/>
                    <a:pt x="877" y="4387"/>
                    <a:pt x="738" y="4397"/>
                  </a:cubicBezTo>
                  <a:cubicBezTo>
                    <a:pt x="705" y="4313"/>
                    <a:pt x="671" y="4228"/>
                    <a:pt x="638" y="4142"/>
                  </a:cubicBezTo>
                  <a:lnTo>
                    <a:pt x="638" y="4142"/>
                  </a:lnTo>
                  <a:cubicBezTo>
                    <a:pt x="640" y="4143"/>
                    <a:pt x="641" y="4144"/>
                    <a:pt x="643" y="4144"/>
                  </a:cubicBezTo>
                  <a:cubicBezTo>
                    <a:pt x="765" y="4131"/>
                    <a:pt x="886" y="4127"/>
                    <a:pt x="1008" y="4127"/>
                  </a:cubicBezTo>
                  <a:cubicBezTo>
                    <a:pt x="1044" y="4127"/>
                    <a:pt x="1081" y="4127"/>
                    <a:pt x="1118" y="4128"/>
                  </a:cubicBezTo>
                  <a:cubicBezTo>
                    <a:pt x="1133" y="4128"/>
                    <a:pt x="1132" y="4105"/>
                    <a:pt x="1118" y="4104"/>
                  </a:cubicBezTo>
                  <a:cubicBezTo>
                    <a:pt x="1066" y="4100"/>
                    <a:pt x="1015" y="4098"/>
                    <a:pt x="963" y="4098"/>
                  </a:cubicBezTo>
                  <a:cubicBezTo>
                    <a:pt x="856" y="4098"/>
                    <a:pt x="750" y="4106"/>
                    <a:pt x="643" y="4120"/>
                  </a:cubicBezTo>
                  <a:cubicBezTo>
                    <a:pt x="637" y="4121"/>
                    <a:pt x="635" y="4125"/>
                    <a:pt x="633" y="4129"/>
                  </a:cubicBezTo>
                  <a:cubicBezTo>
                    <a:pt x="596" y="4032"/>
                    <a:pt x="561" y="3935"/>
                    <a:pt x="527" y="3836"/>
                  </a:cubicBezTo>
                  <a:lnTo>
                    <a:pt x="527" y="3836"/>
                  </a:lnTo>
                  <a:cubicBezTo>
                    <a:pt x="627" y="3838"/>
                    <a:pt x="727" y="3839"/>
                    <a:pt x="827" y="3839"/>
                  </a:cubicBezTo>
                  <a:cubicBezTo>
                    <a:pt x="972" y="3839"/>
                    <a:pt x="1118" y="3837"/>
                    <a:pt x="1263" y="3835"/>
                  </a:cubicBezTo>
                  <a:cubicBezTo>
                    <a:pt x="1279" y="3835"/>
                    <a:pt x="1279" y="3812"/>
                    <a:pt x="1263" y="3811"/>
                  </a:cubicBezTo>
                  <a:cubicBezTo>
                    <a:pt x="1127" y="3809"/>
                    <a:pt x="991" y="3807"/>
                    <a:pt x="855" y="3807"/>
                  </a:cubicBezTo>
                  <a:cubicBezTo>
                    <a:pt x="743" y="3807"/>
                    <a:pt x="631" y="3808"/>
                    <a:pt x="519" y="3811"/>
                  </a:cubicBezTo>
                  <a:cubicBezTo>
                    <a:pt x="492" y="3729"/>
                    <a:pt x="466" y="3646"/>
                    <a:pt x="441" y="3564"/>
                  </a:cubicBezTo>
                  <a:lnTo>
                    <a:pt x="441" y="3564"/>
                  </a:lnTo>
                  <a:cubicBezTo>
                    <a:pt x="452" y="3565"/>
                    <a:pt x="464" y="3565"/>
                    <a:pt x="475" y="3565"/>
                  </a:cubicBezTo>
                  <a:cubicBezTo>
                    <a:pt x="588" y="3565"/>
                    <a:pt x="700" y="3553"/>
                    <a:pt x="810" y="3523"/>
                  </a:cubicBezTo>
                  <a:cubicBezTo>
                    <a:pt x="822" y="3521"/>
                    <a:pt x="818" y="3506"/>
                    <a:pt x="808" y="3506"/>
                  </a:cubicBezTo>
                  <a:cubicBezTo>
                    <a:pt x="807" y="3506"/>
                    <a:pt x="806" y="3506"/>
                    <a:pt x="806" y="3506"/>
                  </a:cubicBezTo>
                  <a:cubicBezTo>
                    <a:pt x="690" y="3527"/>
                    <a:pt x="574" y="3539"/>
                    <a:pt x="458" y="3539"/>
                  </a:cubicBezTo>
                  <a:cubicBezTo>
                    <a:pt x="450" y="3539"/>
                    <a:pt x="442" y="3539"/>
                    <a:pt x="434" y="3539"/>
                  </a:cubicBezTo>
                  <a:cubicBezTo>
                    <a:pt x="406" y="3443"/>
                    <a:pt x="380" y="3346"/>
                    <a:pt x="357" y="3249"/>
                  </a:cubicBezTo>
                  <a:cubicBezTo>
                    <a:pt x="369" y="3249"/>
                    <a:pt x="380" y="3249"/>
                    <a:pt x="391" y="3249"/>
                  </a:cubicBezTo>
                  <a:cubicBezTo>
                    <a:pt x="525" y="3249"/>
                    <a:pt x="657" y="3258"/>
                    <a:pt x="789" y="3271"/>
                  </a:cubicBezTo>
                  <a:cubicBezTo>
                    <a:pt x="790" y="3271"/>
                    <a:pt x="790" y="3271"/>
                    <a:pt x="791" y="3271"/>
                  </a:cubicBezTo>
                  <a:cubicBezTo>
                    <a:pt x="804" y="3271"/>
                    <a:pt x="807" y="3247"/>
                    <a:pt x="793" y="3245"/>
                  </a:cubicBezTo>
                  <a:cubicBezTo>
                    <a:pt x="688" y="3230"/>
                    <a:pt x="583" y="3225"/>
                    <a:pt x="478" y="3225"/>
                  </a:cubicBezTo>
                  <a:cubicBezTo>
                    <a:pt x="436" y="3225"/>
                    <a:pt x="394" y="3226"/>
                    <a:pt x="352" y="3227"/>
                  </a:cubicBezTo>
                  <a:cubicBezTo>
                    <a:pt x="334" y="3145"/>
                    <a:pt x="317" y="3063"/>
                    <a:pt x="302" y="2981"/>
                  </a:cubicBezTo>
                  <a:cubicBezTo>
                    <a:pt x="428" y="2981"/>
                    <a:pt x="554" y="2981"/>
                    <a:pt x="680" y="2978"/>
                  </a:cubicBezTo>
                  <a:cubicBezTo>
                    <a:pt x="694" y="2977"/>
                    <a:pt x="695" y="2955"/>
                    <a:pt x="680" y="2955"/>
                  </a:cubicBezTo>
                  <a:cubicBezTo>
                    <a:pt x="592" y="2952"/>
                    <a:pt x="504" y="2951"/>
                    <a:pt x="416" y="2951"/>
                  </a:cubicBezTo>
                  <a:cubicBezTo>
                    <a:pt x="377" y="2951"/>
                    <a:pt x="337" y="2951"/>
                    <a:pt x="298" y="2951"/>
                  </a:cubicBezTo>
                  <a:cubicBezTo>
                    <a:pt x="279" y="2840"/>
                    <a:pt x="265" y="2728"/>
                    <a:pt x="256" y="2616"/>
                  </a:cubicBezTo>
                  <a:lnTo>
                    <a:pt x="256" y="2616"/>
                  </a:lnTo>
                  <a:cubicBezTo>
                    <a:pt x="303" y="2617"/>
                    <a:pt x="349" y="2617"/>
                    <a:pt x="395" y="2617"/>
                  </a:cubicBezTo>
                  <a:cubicBezTo>
                    <a:pt x="442" y="2617"/>
                    <a:pt x="488" y="2617"/>
                    <a:pt x="534" y="2615"/>
                  </a:cubicBezTo>
                  <a:cubicBezTo>
                    <a:pt x="552" y="2614"/>
                    <a:pt x="552" y="2588"/>
                    <a:pt x="534" y="2587"/>
                  </a:cubicBezTo>
                  <a:cubicBezTo>
                    <a:pt x="488" y="2586"/>
                    <a:pt x="441" y="2586"/>
                    <a:pt x="394" y="2586"/>
                  </a:cubicBezTo>
                  <a:cubicBezTo>
                    <a:pt x="348" y="2586"/>
                    <a:pt x="301" y="2586"/>
                    <a:pt x="255" y="2587"/>
                  </a:cubicBezTo>
                  <a:cubicBezTo>
                    <a:pt x="246" y="2468"/>
                    <a:pt x="245" y="2349"/>
                    <a:pt x="251" y="2231"/>
                  </a:cubicBezTo>
                  <a:lnTo>
                    <a:pt x="251" y="2231"/>
                  </a:lnTo>
                  <a:cubicBezTo>
                    <a:pt x="317" y="2232"/>
                    <a:pt x="383" y="2233"/>
                    <a:pt x="449" y="2233"/>
                  </a:cubicBezTo>
                  <a:cubicBezTo>
                    <a:pt x="489" y="2233"/>
                    <a:pt x="530" y="2233"/>
                    <a:pt x="570" y="2232"/>
                  </a:cubicBezTo>
                  <a:cubicBezTo>
                    <a:pt x="588" y="2232"/>
                    <a:pt x="588" y="2206"/>
                    <a:pt x="570" y="2205"/>
                  </a:cubicBezTo>
                  <a:cubicBezTo>
                    <a:pt x="530" y="2204"/>
                    <a:pt x="489" y="2204"/>
                    <a:pt x="449" y="2204"/>
                  </a:cubicBezTo>
                  <a:cubicBezTo>
                    <a:pt x="384" y="2204"/>
                    <a:pt x="318" y="2205"/>
                    <a:pt x="253" y="2206"/>
                  </a:cubicBezTo>
                  <a:cubicBezTo>
                    <a:pt x="260" y="2085"/>
                    <a:pt x="276" y="1965"/>
                    <a:pt x="300" y="1846"/>
                  </a:cubicBezTo>
                  <a:cubicBezTo>
                    <a:pt x="366" y="1847"/>
                    <a:pt x="432" y="1848"/>
                    <a:pt x="498" y="1848"/>
                  </a:cubicBezTo>
                  <a:cubicBezTo>
                    <a:pt x="522" y="1848"/>
                    <a:pt x="546" y="1848"/>
                    <a:pt x="570" y="1848"/>
                  </a:cubicBezTo>
                  <a:cubicBezTo>
                    <a:pt x="586" y="1848"/>
                    <a:pt x="586" y="1824"/>
                    <a:pt x="570" y="1823"/>
                  </a:cubicBezTo>
                  <a:cubicBezTo>
                    <a:pt x="547" y="1823"/>
                    <a:pt x="523" y="1823"/>
                    <a:pt x="499" y="1823"/>
                  </a:cubicBezTo>
                  <a:cubicBezTo>
                    <a:pt x="435" y="1823"/>
                    <a:pt x="370" y="1824"/>
                    <a:pt x="305" y="1825"/>
                  </a:cubicBezTo>
                  <a:cubicBezTo>
                    <a:pt x="326" y="1728"/>
                    <a:pt x="354" y="1632"/>
                    <a:pt x="388" y="1538"/>
                  </a:cubicBezTo>
                  <a:cubicBezTo>
                    <a:pt x="455" y="1540"/>
                    <a:pt x="523" y="1541"/>
                    <a:pt x="590" y="1541"/>
                  </a:cubicBezTo>
                  <a:cubicBezTo>
                    <a:pt x="626" y="1541"/>
                    <a:pt x="662" y="1541"/>
                    <a:pt x="698" y="1540"/>
                  </a:cubicBezTo>
                  <a:cubicBezTo>
                    <a:pt x="716" y="1539"/>
                    <a:pt x="716" y="1513"/>
                    <a:pt x="698" y="1512"/>
                  </a:cubicBezTo>
                  <a:cubicBezTo>
                    <a:pt x="663" y="1511"/>
                    <a:pt x="628" y="1510"/>
                    <a:pt x="593" y="1510"/>
                  </a:cubicBezTo>
                  <a:cubicBezTo>
                    <a:pt x="527" y="1510"/>
                    <a:pt x="462" y="1512"/>
                    <a:pt x="396" y="1513"/>
                  </a:cubicBezTo>
                  <a:cubicBezTo>
                    <a:pt x="434" y="1413"/>
                    <a:pt x="479" y="1313"/>
                    <a:pt x="533" y="1216"/>
                  </a:cubicBezTo>
                  <a:cubicBezTo>
                    <a:pt x="655" y="1222"/>
                    <a:pt x="777" y="1229"/>
                    <a:pt x="898" y="1231"/>
                  </a:cubicBezTo>
                  <a:cubicBezTo>
                    <a:pt x="918" y="1231"/>
                    <a:pt x="917" y="1203"/>
                    <a:pt x="898" y="1202"/>
                  </a:cubicBezTo>
                  <a:cubicBezTo>
                    <a:pt x="783" y="1194"/>
                    <a:pt x="667" y="1190"/>
                    <a:pt x="551" y="1187"/>
                  </a:cubicBezTo>
                  <a:cubicBezTo>
                    <a:pt x="615" y="1075"/>
                    <a:pt x="690" y="973"/>
                    <a:pt x="772" y="880"/>
                  </a:cubicBezTo>
                  <a:cubicBezTo>
                    <a:pt x="941" y="894"/>
                    <a:pt x="1110" y="913"/>
                    <a:pt x="1277" y="941"/>
                  </a:cubicBezTo>
                  <a:cubicBezTo>
                    <a:pt x="1278" y="941"/>
                    <a:pt x="1280" y="941"/>
                    <a:pt x="1281" y="941"/>
                  </a:cubicBezTo>
                  <a:cubicBezTo>
                    <a:pt x="1298" y="941"/>
                    <a:pt x="1305" y="913"/>
                    <a:pt x="1286" y="910"/>
                  </a:cubicBezTo>
                  <a:cubicBezTo>
                    <a:pt x="1122" y="876"/>
                    <a:pt x="957" y="859"/>
                    <a:pt x="790" y="859"/>
                  </a:cubicBezTo>
                  <a:cubicBezTo>
                    <a:pt x="857" y="787"/>
                    <a:pt x="927" y="721"/>
                    <a:pt x="1003" y="660"/>
                  </a:cubicBezTo>
                  <a:cubicBezTo>
                    <a:pt x="1096" y="653"/>
                    <a:pt x="1189" y="650"/>
                    <a:pt x="1283" y="650"/>
                  </a:cubicBezTo>
                  <a:cubicBezTo>
                    <a:pt x="1398" y="650"/>
                    <a:pt x="1513" y="655"/>
                    <a:pt x="1628" y="665"/>
                  </a:cubicBezTo>
                  <a:cubicBezTo>
                    <a:pt x="1629" y="665"/>
                    <a:pt x="1630" y="665"/>
                    <a:pt x="1630" y="665"/>
                  </a:cubicBezTo>
                  <a:cubicBezTo>
                    <a:pt x="1647" y="665"/>
                    <a:pt x="1645" y="639"/>
                    <a:pt x="1628" y="637"/>
                  </a:cubicBezTo>
                  <a:cubicBezTo>
                    <a:pt x="1521" y="623"/>
                    <a:pt x="1415" y="617"/>
                    <a:pt x="1308" y="617"/>
                  </a:cubicBezTo>
                  <a:cubicBezTo>
                    <a:pt x="1221" y="617"/>
                    <a:pt x="1133" y="621"/>
                    <a:pt x="1045" y="629"/>
                  </a:cubicBezTo>
                  <a:cubicBezTo>
                    <a:pt x="1164" y="541"/>
                    <a:pt x="1294" y="468"/>
                    <a:pt x="1434" y="414"/>
                  </a:cubicBezTo>
                  <a:lnTo>
                    <a:pt x="1434" y="414"/>
                  </a:lnTo>
                  <a:cubicBezTo>
                    <a:pt x="1432" y="421"/>
                    <a:pt x="1435" y="431"/>
                    <a:pt x="1445" y="432"/>
                  </a:cubicBezTo>
                  <a:cubicBezTo>
                    <a:pt x="1586" y="444"/>
                    <a:pt x="1725" y="457"/>
                    <a:pt x="1865" y="463"/>
                  </a:cubicBezTo>
                  <a:cubicBezTo>
                    <a:pt x="1865" y="463"/>
                    <a:pt x="1866" y="463"/>
                    <a:pt x="1866" y="463"/>
                  </a:cubicBezTo>
                  <a:cubicBezTo>
                    <a:pt x="1885" y="463"/>
                    <a:pt x="1884" y="434"/>
                    <a:pt x="1865" y="432"/>
                  </a:cubicBezTo>
                  <a:cubicBezTo>
                    <a:pt x="1760" y="422"/>
                    <a:pt x="1655" y="417"/>
                    <a:pt x="1551" y="411"/>
                  </a:cubicBezTo>
                  <a:cubicBezTo>
                    <a:pt x="1559" y="402"/>
                    <a:pt x="1566" y="391"/>
                    <a:pt x="1570" y="375"/>
                  </a:cubicBezTo>
                  <a:cubicBezTo>
                    <a:pt x="1571" y="372"/>
                    <a:pt x="1573" y="369"/>
                    <a:pt x="1574" y="365"/>
                  </a:cubicBezTo>
                  <a:cubicBezTo>
                    <a:pt x="1690" y="332"/>
                    <a:pt x="1812" y="309"/>
                    <a:pt x="1938" y="301"/>
                  </a:cubicBezTo>
                  <a:cubicBezTo>
                    <a:pt x="2010" y="295"/>
                    <a:pt x="2083" y="293"/>
                    <a:pt x="2159" y="293"/>
                  </a:cubicBezTo>
                  <a:close/>
                  <a:moveTo>
                    <a:pt x="2501" y="1"/>
                  </a:moveTo>
                  <a:cubicBezTo>
                    <a:pt x="2398" y="1"/>
                    <a:pt x="2296" y="6"/>
                    <a:pt x="2194" y="18"/>
                  </a:cubicBezTo>
                  <a:cubicBezTo>
                    <a:pt x="2019" y="38"/>
                    <a:pt x="1609" y="66"/>
                    <a:pt x="1470" y="237"/>
                  </a:cubicBezTo>
                  <a:cubicBezTo>
                    <a:pt x="1285" y="299"/>
                    <a:pt x="1115" y="384"/>
                    <a:pt x="969" y="493"/>
                  </a:cubicBezTo>
                  <a:cubicBezTo>
                    <a:pt x="1" y="1217"/>
                    <a:pt x="1" y="2552"/>
                    <a:pt x="310" y="3609"/>
                  </a:cubicBezTo>
                  <a:cubicBezTo>
                    <a:pt x="515" y="4308"/>
                    <a:pt x="817" y="4988"/>
                    <a:pt x="1136" y="5642"/>
                  </a:cubicBezTo>
                  <a:cubicBezTo>
                    <a:pt x="1476" y="6338"/>
                    <a:pt x="1834" y="7065"/>
                    <a:pt x="2303" y="7685"/>
                  </a:cubicBezTo>
                  <a:cubicBezTo>
                    <a:pt x="2314" y="7699"/>
                    <a:pt x="2329" y="7705"/>
                    <a:pt x="2344" y="7705"/>
                  </a:cubicBezTo>
                  <a:cubicBezTo>
                    <a:pt x="2347" y="7705"/>
                    <a:pt x="2349" y="7705"/>
                    <a:pt x="2352" y="7705"/>
                  </a:cubicBezTo>
                  <a:lnTo>
                    <a:pt x="2352" y="7705"/>
                  </a:lnTo>
                  <a:cubicBezTo>
                    <a:pt x="2340" y="7718"/>
                    <a:pt x="2340" y="7736"/>
                    <a:pt x="2351" y="7750"/>
                  </a:cubicBezTo>
                  <a:lnTo>
                    <a:pt x="2372" y="7776"/>
                  </a:lnTo>
                  <a:cubicBezTo>
                    <a:pt x="2383" y="7788"/>
                    <a:pt x="2401" y="7794"/>
                    <a:pt x="2417" y="7794"/>
                  </a:cubicBezTo>
                  <a:cubicBezTo>
                    <a:pt x="2423" y="7794"/>
                    <a:pt x="2429" y="7794"/>
                    <a:pt x="2433" y="7792"/>
                  </a:cubicBezTo>
                  <a:cubicBezTo>
                    <a:pt x="2765" y="7685"/>
                    <a:pt x="3094" y="7465"/>
                    <a:pt x="3397" y="7292"/>
                  </a:cubicBezTo>
                  <a:cubicBezTo>
                    <a:pt x="3434" y="7271"/>
                    <a:pt x="3441" y="7236"/>
                    <a:pt x="3431" y="7206"/>
                  </a:cubicBezTo>
                  <a:cubicBezTo>
                    <a:pt x="3964" y="6445"/>
                    <a:pt x="4332" y="5549"/>
                    <a:pt x="4604" y="4660"/>
                  </a:cubicBezTo>
                  <a:cubicBezTo>
                    <a:pt x="4608" y="4658"/>
                    <a:pt x="4612" y="4655"/>
                    <a:pt x="4615" y="4652"/>
                  </a:cubicBezTo>
                  <a:cubicBezTo>
                    <a:pt x="4632" y="4642"/>
                    <a:pt x="4629" y="4623"/>
                    <a:pt x="4618" y="4613"/>
                  </a:cubicBezTo>
                  <a:cubicBezTo>
                    <a:pt x="4628" y="4582"/>
                    <a:pt x="4637" y="4551"/>
                    <a:pt x="4646" y="4521"/>
                  </a:cubicBezTo>
                  <a:cubicBezTo>
                    <a:pt x="4666" y="4452"/>
                    <a:pt x="4686" y="4382"/>
                    <a:pt x="4705" y="4312"/>
                  </a:cubicBezTo>
                  <a:cubicBezTo>
                    <a:pt x="4711" y="4307"/>
                    <a:pt x="4711" y="4301"/>
                    <a:pt x="4711" y="4296"/>
                  </a:cubicBezTo>
                  <a:cubicBezTo>
                    <a:pt x="4749" y="4158"/>
                    <a:pt x="4786" y="4018"/>
                    <a:pt x="4819" y="3877"/>
                  </a:cubicBezTo>
                  <a:cubicBezTo>
                    <a:pt x="4824" y="3874"/>
                    <a:pt x="4829" y="3871"/>
                    <a:pt x="4835" y="3867"/>
                  </a:cubicBezTo>
                  <a:cubicBezTo>
                    <a:pt x="4854" y="3855"/>
                    <a:pt x="4848" y="3832"/>
                    <a:pt x="4832" y="3824"/>
                  </a:cubicBezTo>
                  <a:cubicBezTo>
                    <a:pt x="4987" y="3150"/>
                    <a:pt x="5067" y="2447"/>
                    <a:pt x="4903" y="1778"/>
                  </a:cubicBezTo>
                  <a:cubicBezTo>
                    <a:pt x="4721" y="1031"/>
                    <a:pt x="4228" y="453"/>
                    <a:pt x="3506" y="183"/>
                  </a:cubicBezTo>
                  <a:cubicBezTo>
                    <a:pt x="3184" y="63"/>
                    <a:pt x="2843" y="1"/>
                    <a:pt x="2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6"/>
            <p:cNvSpPr/>
            <p:nvPr/>
          </p:nvSpPr>
          <p:spPr>
            <a:xfrm>
              <a:off x="2406997" y="1702370"/>
              <a:ext cx="262192" cy="255258"/>
            </a:xfrm>
            <a:custGeom>
              <a:rect b="b" l="l" r="r" t="t"/>
              <a:pathLst>
                <a:path extrusionOk="0" h="2577" w="2647">
                  <a:moveTo>
                    <a:pt x="1536" y="172"/>
                  </a:moveTo>
                  <a:cubicBezTo>
                    <a:pt x="1681" y="172"/>
                    <a:pt x="1809" y="214"/>
                    <a:pt x="1918" y="289"/>
                  </a:cubicBezTo>
                  <a:cubicBezTo>
                    <a:pt x="1865" y="289"/>
                    <a:pt x="1812" y="293"/>
                    <a:pt x="1761" y="298"/>
                  </a:cubicBezTo>
                  <a:cubicBezTo>
                    <a:pt x="1703" y="267"/>
                    <a:pt x="1637" y="243"/>
                    <a:pt x="1577" y="218"/>
                  </a:cubicBezTo>
                  <a:cubicBezTo>
                    <a:pt x="1542" y="203"/>
                    <a:pt x="1506" y="188"/>
                    <a:pt x="1471" y="174"/>
                  </a:cubicBezTo>
                  <a:cubicBezTo>
                    <a:pt x="1493" y="173"/>
                    <a:pt x="1515" y="172"/>
                    <a:pt x="1536" y="172"/>
                  </a:cubicBezTo>
                  <a:close/>
                  <a:moveTo>
                    <a:pt x="1392" y="185"/>
                  </a:moveTo>
                  <a:cubicBezTo>
                    <a:pt x="1451" y="215"/>
                    <a:pt x="1509" y="243"/>
                    <a:pt x="1569" y="272"/>
                  </a:cubicBezTo>
                  <a:cubicBezTo>
                    <a:pt x="1598" y="285"/>
                    <a:pt x="1626" y="301"/>
                    <a:pt x="1655" y="315"/>
                  </a:cubicBezTo>
                  <a:cubicBezTo>
                    <a:pt x="1605" y="325"/>
                    <a:pt x="1554" y="337"/>
                    <a:pt x="1507" y="353"/>
                  </a:cubicBezTo>
                  <a:cubicBezTo>
                    <a:pt x="1465" y="325"/>
                    <a:pt x="1417" y="303"/>
                    <a:pt x="1374" y="280"/>
                  </a:cubicBezTo>
                  <a:cubicBezTo>
                    <a:pt x="1336" y="259"/>
                    <a:pt x="1296" y="239"/>
                    <a:pt x="1258" y="219"/>
                  </a:cubicBezTo>
                  <a:cubicBezTo>
                    <a:pt x="1304" y="203"/>
                    <a:pt x="1349" y="193"/>
                    <a:pt x="1392" y="185"/>
                  </a:cubicBezTo>
                  <a:close/>
                  <a:moveTo>
                    <a:pt x="1113" y="211"/>
                  </a:moveTo>
                  <a:cubicBezTo>
                    <a:pt x="1125" y="231"/>
                    <a:pt x="1144" y="246"/>
                    <a:pt x="1167" y="246"/>
                  </a:cubicBezTo>
                  <a:cubicBezTo>
                    <a:pt x="1170" y="246"/>
                    <a:pt x="1173" y="246"/>
                    <a:pt x="1176" y="245"/>
                  </a:cubicBezTo>
                  <a:cubicBezTo>
                    <a:pt x="1228" y="280"/>
                    <a:pt x="1280" y="316"/>
                    <a:pt x="1333" y="350"/>
                  </a:cubicBezTo>
                  <a:cubicBezTo>
                    <a:pt x="1356" y="365"/>
                    <a:pt x="1378" y="381"/>
                    <a:pt x="1401" y="396"/>
                  </a:cubicBezTo>
                  <a:cubicBezTo>
                    <a:pt x="1373" y="409"/>
                    <a:pt x="1346" y="424"/>
                    <a:pt x="1320" y="441"/>
                  </a:cubicBezTo>
                  <a:cubicBezTo>
                    <a:pt x="1213" y="368"/>
                    <a:pt x="1098" y="306"/>
                    <a:pt x="985" y="243"/>
                  </a:cubicBezTo>
                  <a:cubicBezTo>
                    <a:pt x="1027" y="232"/>
                    <a:pt x="1069" y="222"/>
                    <a:pt x="1113" y="211"/>
                  </a:cubicBezTo>
                  <a:close/>
                  <a:moveTo>
                    <a:pt x="912" y="264"/>
                  </a:moveTo>
                  <a:cubicBezTo>
                    <a:pt x="1020" y="341"/>
                    <a:pt x="1137" y="423"/>
                    <a:pt x="1257" y="483"/>
                  </a:cubicBezTo>
                  <a:cubicBezTo>
                    <a:pt x="1220" y="511"/>
                    <a:pt x="1184" y="542"/>
                    <a:pt x="1150" y="576"/>
                  </a:cubicBezTo>
                  <a:cubicBezTo>
                    <a:pt x="1000" y="494"/>
                    <a:pt x="832" y="429"/>
                    <a:pt x="672" y="366"/>
                  </a:cubicBezTo>
                  <a:cubicBezTo>
                    <a:pt x="748" y="322"/>
                    <a:pt x="828" y="290"/>
                    <a:pt x="912" y="264"/>
                  </a:cubicBezTo>
                  <a:close/>
                  <a:moveTo>
                    <a:pt x="642" y="384"/>
                  </a:moveTo>
                  <a:cubicBezTo>
                    <a:pt x="796" y="464"/>
                    <a:pt x="955" y="550"/>
                    <a:pt x="1117" y="613"/>
                  </a:cubicBezTo>
                  <a:cubicBezTo>
                    <a:pt x="1078" y="659"/>
                    <a:pt x="1043" y="711"/>
                    <a:pt x="1013" y="767"/>
                  </a:cubicBezTo>
                  <a:cubicBezTo>
                    <a:pt x="841" y="675"/>
                    <a:pt x="658" y="597"/>
                    <a:pt x="482" y="516"/>
                  </a:cubicBezTo>
                  <a:cubicBezTo>
                    <a:pt x="532" y="463"/>
                    <a:pt x="586" y="420"/>
                    <a:pt x="642" y="384"/>
                  </a:cubicBezTo>
                  <a:close/>
                  <a:moveTo>
                    <a:pt x="457" y="543"/>
                  </a:moveTo>
                  <a:cubicBezTo>
                    <a:pt x="634" y="633"/>
                    <a:pt x="810" y="730"/>
                    <a:pt x="992" y="809"/>
                  </a:cubicBezTo>
                  <a:cubicBezTo>
                    <a:pt x="968" y="859"/>
                    <a:pt x="947" y="913"/>
                    <a:pt x="930" y="972"/>
                  </a:cubicBezTo>
                  <a:cubicBezTo>
                    <a:pt x="733" y="885"/>
                    <a:pt x="529" y="817"/>
                    <a:pt x="332" y="730"/>
                  </a:cubicBezTo>
                  <a:cubicBezTo>
                    <a:pt x="367" y="663"/>
                    <a:pt x="408" y="600"/>
                    <a:pt x="457" y="543"/>
                  </a:cubicBezTo>
                  <a:close/>
                  <a:moveTo>
                    <a:pt x="321" y="752"/>
                  </a:moveTo>
                  <a:cubicBezTo>
                    <a:pt x="511" y="849"/>
                    <a:pt x="712" y="952"/>
                    <a:pt x="919" y="1010"/>
                  </a:cubicBezTo>
                  <a:cubicBezTo>
                    <a:pt x="907" y="1060"/>
                    <a:pt x="898" y="1114"/>
                    <a:pt x="891" y="1171"/>
                  </a:cubicBezTo>
                  <a:cubicBezTo>
                    <a:pt x="683" y="1092"/>
                    <a:pt x="477" y="1008"/>
                    <a:pt x="265" y="941"/>
                  </a:cubicBezTo>
                  <a:cubicBezTo>
                    <a:pt x="264" y="941"/>
                    <a:pt x="263" y="941"/>
                    <a:pt x="262" y="941"/>
                  </a:cubicBezTo>
                  <a:cubicBezTo>
                    <a:pt x="252" y="941"/>
                    <a:pt x="246" y="956"/>
                    <a:pt x="256" y="962"/>
                  </a:cubicBezTo>
                  <a:cubicBezTo>
                    <a:pt x="456" y="1062"/>
                    <a:pt x="672" y="1152"/>
                    <a:pt x="887" y="1224"/>
                  </a:cubicBezTo>
                  <a:cubicBezTo>
                    <a:pt x="882" y="1295"/>
                    <a:pt x="881" y="1369"/>
                    <a:pt x="885" y="1445"/>
                  </a:cubicBezTo>
                  <a:cubicBezTo>
                    <a:pt x="673" y="1348"/>
                    <a:pt x="435" y="1282"/>
                    <a:pt x="211" y="1213"/>
                  </a:cubicBezTo>
                  <a:cubicBezTo>
                    <a:pt x="218" y="1053"/>
                    <a:pt x="252" y="894"/>
                    <a:pt x="321" y="752"/>
                  </a:cubicBezTo>
                  <a:close/>
                  <a:moveTo>
                    <a:pt x="209" y="1245"/>
                  </a:moveTo>
                  <a:lnTo>
                    <a:pt x="209" y="1245"/>
                  </a:lnTo>
                  <a:cubicBezTo>
                    <a:pt x="429" y="1337"/>
                    <a:pt x="660" y="1440"/>
                    <a:pt x="889" y="1499"/>
                  </a:cubicBezTo>
                  <a:cubicBezTo>
                    <a:pt x="894" y="1566"/>
                    <a:pt x="903" y="1633"/>
                    <a:pt x="917" y="1700"/>
                  </a:cubicBezTo>
                  <a:cubicBezTo>
                    <a:pt x="688" y="1612"/>
                    <a:pt x="452" y="1540"/>
                    <a:pt x="222" y="1458"/>
                  </a:cubicBezTo>
                  <a:cubicBezTo>
                    <a:pt x="213" y="1388"/>
                    <a:pt x="208" y="1317"/>
                    <a:pt x="209" y="1245"/>
                  </a:cubicBezTo>
                  <a:close/>
                  <a:moveTo>
                    <a:pt x="229" y="1495"/>
                  </a:moveTo>
                  <a:lnTo>
                    <a:pt x="229" y="1495"/>
                  </a:lnTo>
                  <a:cubicBezTo>
                    <a:pt x="312" y="1550"/>
                    <a:pt x="447" y="1578"/>
                    <a:pt x="525" y="1609"/>
                  </a:cubicBezTo>
                  <a:cubicBezTo>
                    <a:pt x="603" y="1640"/>
                    <a:pt x="682" y="1669"/>
                    <a:pt x="759" y="1699"/>
                  </a:cubicBezTo>
                  <a:cubicBezTo>
                    <a:pt x="799" y="1714"/>
                    <a:pt x="838" y="1728"/>
                    <a:pt x="877" y="1743"/>
                  </a:cubicBezTo>
                  <a:cubicBezTo>
                    <a:pt x="895" y="1750"/>
                    <a:pt x="912" y="1756"/>
                    <a:pt x="930" y="1763"/>
                  </a:cubicBezTo>
                  <a:cubicBezTo>
                    <a:pt x="948" y="1842"/>
                    <a:pt x="973" y="1919"/>
                    <a:pt x="1004" y="1993"/>
                  </a:cubicBezTo>
                  <a:cubicBezTo>
                    <a:pt x="773" y="1906"/>
                    <a:pt x="532" y="1836"/>
                    <a:pt x="299" y="1750"/>
                  </a:cubicBezTo>
                  <a:cubicBezTo>
                    <a:pt x="273" y="1684"/>
                    <a:pt x="251" y="1614"/>
                    <a:pt x="236" y="1540"/>
                  </a:cubicBezTo>
                  <a:cubicBezTo>
                    <a:pt x="233" y="1525"/>
                    <a:pt x="230" y="1509"/>
                    <a:pt x="229" y="1495"/>
                  </a:cubicBezTo>
                  <a:close/>
                  <a:moveTo>
                    <a:pt x="321" y="1798"/>
                  </a:moveTo>
                  <a:lnTo>
                    <a:pt x="321" y="1798"/>
                  </a:lnTo>
                  <a:cubicBezTo>
                    <a:pt x="545" y="1907"/>
                    <a:pt x="793" y="2012"/>
                    <a:pt x="1032" y="2058"/>
                  </a:cubicBezTo>
                  <a:cubicBezTo>
                    <a:pt x="1052" y="2099"/>
                    <a:pt x="1075" y="2138"/>
                    <a:pt x="1098" y="2176"/>
                  </a:cubicBezTo>
                  <a:cubicBezTo>
                    <a:pt x="898" y="2135"/>
                    <a:pt x="696" y="2103"/>
                    <a:pt x="497" y="2060"/>
                  </a:cubicBezTo>
                  <a:cubicBezTo>
                    <a:pt x="427" y="1984"/>
                    <a:pt x="367" y="1896"/>
                    <a:pt x="321" y="1798"/>
                  </a:cubicBezTo>
                  <a:close/>
                  <a:moveTo>
                    <a:pt x="1834" y="437"/>
                  </a:moveTo>
                  <a:cubicBezTo>
                    <a:pt x="1919" y="437"/>
                    <a:pt x="2005" y="444"/>
                    <a:pt x="2092" y="451"/>
                  </a:cubicBezTo>
                  <a:cubicBezTo>
                    <a:pt x="2546" y="1012"/>
                    <a:pt x="2459" y="2225"/>
                    <a:pt x="1521" y="2383"/>
                  </a:cubicBezTo>
                  <a:cubicBezTo>
                    <a:pt x="1488" y="2390"/>
                    <a:pt x="1456" y="2393"/>
                    <a:pt x="1424" y="2396"/>
                  </a:cubicBezTo>
                  <a:cubicBezTo>
                    <a:pt x="1225" y="2031"/>
                    <a:pt x="1004" y="1748"/>
                    <a:pt x="1026" y="1296"/>
                  </a:cubicBezTo>
                  <a:cubicBezTo>
                    <a:pt x="1026" y="1285"/>
                    <a:pt x="1027" y="1274"/>
                    <a:pt x="1028" y="1262"/>
                  </a:cubicBezTo>
                  <a:cubicBezTo>
                    <a:pt x="1041" y="1255"/>
                    <a:pt x="1043" y="1235"/>
                    <a:pt x="1032" y="1224"/>
                  </a:cubicBezTo>
                  <a:cubicBezTo>
                    <a:pt x="1056" y="968"/>
                    <a:pt x="1151" y="720"/>
                    <a:pt x="1369" y="567"/>
                  </a:cubicBezTo>
                  <a:cubicBezTo>
                    <a:pt x="1515" y="463"/>
                    <a:pt x="1672" y="437"/>
                    <a:pt x="1834" y="437"/>
                  </a:cubicBezTo>
                  <a:close/>
                  <a:moveTo>
                    <a:pt x="548" y="2113"/>
                  </a:moveTo>
                  <a:lnTo>
                    <a:pt x="548" y="2113"/>
                  </a:lnTo>
                  <a:cubicBezTo>
                    <a:pt x="744" y="2164"/>
                    <a:pt x="944" y="2215"/>
                    <a:pt x="1144" y="2242"/>
                  </a:cubicBezTo>
                  <a:cubicBezTo>
                    <a:pt x="1192" y="2304"/>
                    <a:pt x="1246" y="2358"/>
                    <a:pt x="1307" y="2402"/>
                  </a:cubicBezTo>
                  <a:cubicBezTo>
                    <a:pt x="1306" y="2402"/>
                    <a:pt x="1304" y="2402"/>
                    <a:pt x="1303" y="2402"/>
                  </a:cubicBezTo>
                  <a:cubicBezTo>
                    <a:pt x="1011" y="2402"/>
                    <a:pt x="745" y="2299"/>
                    <a:pt x="548" y="2113"/>
                  </a:cubicBezTo>
                  <a:close/>
                  <a:moveTo>
                    <a:pt x="1297" y="1"/>
                  </a:moveTo>
                  <a:cubicBezTo>
                    <a:pt x="1249" y="1"/>
                    <a:pt x="1200" y="8"/>
                    <a:pt x="1156" y="15"/>
                  </a:cubicBezTo>
                  <a:cubicBezTo>
                    <a:pt x="1070" y="27"/>
                    <a:pt x="992" y="50"/>
                    <a:pt x="915" y="85"/>
                  </a:cubicBezTo>
                  <a:cubicBezTo>
                    <a:pt x="339" y="135"/>
                    <a:pt x="1" y="938"/>
                    <a:pt x="64" y="1454"/>
                  </a:cubicBezTo>
                  <a:cubicBezTo>
                    <a:pt x="146" y="2127"/>
                    <a:pt x="664" y="2576"/>
                    <a:pt x="1308" y="2576"/>
                  </a:cubicBezTo>
                  <a:cubicBezTo>
                    <a:pt x="1389" y="2576"/>
                    <a:pt x="1472" y="2569"/>
                    <a:pt x="1556" y="2555"/>
                  </a:cubicBezTo>
                  <a:cubicBezTo>
                    <a:pt x="2280" y="2430"/>
                    <a:pt x="2646" y="1706"/>
                    <a:pt x="2536" y="1016"/>
                  </a:cubicBezTo>
                  <a:cubicBezTo>
                    <a:pt x="2496" y="770"/>
                    <a:pt x="2388" y="541"/>
                    <a:pt x="2232" y="365"/>
                  </a:cubicBezTo>
                  <a:cubicBezTo>
                    <a:pt x="2229" y="336"/>
                    <a:pt x="2212" y="311"/>
                    <a:pt x="2179" y="306"/>
                  </a:cubicBezTo>
                  <a:lnTo>
                    <a:pt x="2177" y="306"/>
                  </a:lnTo>
                  <a:cubicBezTo>
                    <a:pt x="2001" y="133"/>
                    <a:pt x="1774" y="24"/>
                    <a:pt x="1525" y="24"/>
                  </a:cubicBezTo>
                  <a:cubicBezTo>
                    <a:pt x="1492" y="24"/>
                    <a:pt x="1459" y="26"/>
                    <a:pt x="1426" y="30"/>
                  </a:cubicBezTo>
                  <a:cubicBezTo>
                    <a:pt x="1386" y="8"/>
                    <a:pt x="1342" y="1"/>
                    <a:pt x="1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4" name="Google Shape;334;p26"/>
          <p:cNvSpPr txBox="1"/>
          <p:nvPr>
            <p:ph idx="2" type="subTitle"/>
          </p:nvPr>
        </p:nvSpPr>
        <p:spPr>
          <a:xfrm>
            <a:off x="1221875" y="2467450"/>
            <a:ext cx="2325600" cy="1332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latin typeface="Roboto"/>
                <a:ea typeface="Roboto"/>
                <a:cs typeface="Roboto"/>
                <a:sym typeface="Roboto"/>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35" name="Shape 335"/>
        <p:cNvGrpSpPr/>
        <p:nvPr/>
      </p:nvGrpSpPr>
      <p:grpSpPr>
        <a:xfrm>
          <a:off x="0" y="0"/>
          <a:ext cx="0" cy="0"/>
          <a:chOff x="0" y="0"/>
          <a:chExt cx="0" cy="0"/>
        </a:xfrm>
      </p:grpSpPr>
      <p:sp>
        <p:nvSpPr>
          <p:cNvPr id="336" name="Google Shape;336;p27"/>
          <p:cNvSpPr txBox="1"/>
          <p:nvPr>
            <p:ph hasCustomPrompt="1" type="title"/>
          </p:nvPr>
        </p:nvSpPr>
        <p:spPr>
          <a:xfrm>
            <a:off x="713250" y="901861"/>
            <a:ext cx="77175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37" name="Google Shape;337;p27"/>
          <p:cNvSpPr txBox="1"/>
          <p:nvPr>
            <p:ph idx="1" type="subTitle"/>
          </p:nvPr>
        </p:nvSpPr>
        <p:spPr>
          <a:xfrm>
            <a:off x="713250" y="1549633"/>
            <a:ext cx="7717500" cy="30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cxnSp>
        <p:nvCxnSpPr>
          <p:cNvPr id="338" name="Google Shape;338;p27"/>
          <p:cNvCxnSpPr/>
          <p:nvPr/>
        </p:nvCxnSpPr>
        <p:spPr>
          <a:xfrm>
            <a:off x="2237775" y="1833825"/>
            <a:ext cx="4727100" cy="0"/>
          </a:xfrm>
          <a:prstGeom prst="straightConnector1">
            <a:avLst/>
          </a:prstGeom>
          <a:noFill/>
          <a:ln cap="flat" cmpd="sng" w="9525">
            <a:solidFill>
              <a:schemeClr val="lt1"/>
            </a:solidFill>
            <a:prstDash val="solid"/>
            <a:round/>
            <a:headEnd len="med" w="med" type="none"/>
            <a:tailEnd len="med" w="med" type="none"/>
          </a:ln>
        </p:spPr>
      </p:cxnSp>
      <p:cxnSp>
        <p:nvCxnSpPr>
          <p:cNvPr id="339" name="Google Shape;339;p27"/>
          <p:cNvCxnSpPr/>
          <p:nvPr/>
        </p:nvCxnSpPr>
        <p:spPr>
          <a:xfrm>
            <a:off x="2245175" y="3376150"/>
            <a:ext cx="4727100" cy="0"/>
          </a:xfrm>
          <a:prstGeom prst="straightConnector1">
            <a:avLst/>
          </a:prstGeom>
          <a:noFill/>
          <a:ln cap="flat" cmpd="sng" w="9525">
            <a:solidFill>
              <a:schemeClr val="lt1"/>
            </a:solidFill>
            <a:prstDash val="solid"/>
            <a:round/>
            <a:headEnd len="med" w="med" type="none"/>
            <a:tailEnd len="med" w="med" type="none"/>
          </a:ln>
        </p:spPr>
      </p:cxnSp>
      <p:sp>
        <p:nvSpPr>
          <p:cNvPr id="340" name="Google Shape;340;p27"/>
          <p:cNvSpPr txBox="1"/>
          <p:nvPr>
            <p:ph hasCustomPrompt="1" idx="2" type="title"/>
          </p:nvPr>
        </p:nvSpPr>
        <p:spPr>
          <a:xfrm>
            <a:off x="713250" y="2094261"/>
            <a:ext cx="77175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41" name="Google Shape;341;p27"/>
          <p:cNvSpPr txBox="1"/>
          <p:nvPr>
            <p:ph hasCustomPrompt="1" idx="3" type="title"/>
          </p:nvPr>
        </p:nvSpPr>
        <p:spPr>
          <a:xfrm>
            <a:off x="713250" y="3286661"/>
            <a:ext cx="7717500" cy="464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42" name="Google Shape;342;p27"/>
          <p:cNvSpPr txBox="1"/>
          <p:nvPr>
            <p:ph idx="4" type="subTitle"/>
          </p:nvPr>
        </p:nvSpPr>
        <p:spPr>
          <a:xfrm>
            <a:off x="713250" y="3934433"/>
            <a:ext cx="7717500" cy="30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343" name="Google Shape;343;p27"/>
          <p:cNvSpPr txBox="1"/>
          <p:nvPr>
            <p:ph idx="5" type="subTitle"/>
          </p:nvPr>
        </p:nvSpPr>
        <p:spPr>
          <a:xfrm>
            <a:off x="713250" y="2734654"/>
            <a:ext cx="7717500" cy="30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p:txBody>
      </p:sp>
      <p:sp>
        <p:nvSpPr>
          <p:cNvPr id="344" name="Google Shape;344;p27"/>
          <p:cNvSpPr/>
          <p:nvPr/>
        </p:nvSpPr>
        <p:spPr>
          <a:xfrm rot="-5400000">
            <a:off x="8103017" y="-3932"/>
            <a:ext cx="1037047" cy="1064023"/>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7"/>
          <p:cNvGrpSpPr/>
          <p:nvPr/>
        </p:nvGrpSpPr>
        <p:grpSpPr>
          <a:xfrm>
            <a:off x="262972" y="4390337"/>
            <a:ext cx="558693" cy="659180"/>
            <a:chOff x="317700" y="162913"/>
            <a:chExt cx="664399" cy="753177"/>
          </a:xfrm>
        </p:grpSpPr>
        <p:sp>
          <p:nvSpPr>
            <p:cNvPr id="346" name="Google Shape;346;p27"/>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7"/>
          <p:cNvSpPr/>
          <p:nvPr/>
        </p:nvSpPr>
        <p:spPr>
          <a:xfrm rot="-4500013">
            <a:off x="8082875" y="4094519"/>
            <a:ext cx="666153" cy="948732"/>
          </a:xfrm>
          <a:custGeom>
            <a:rect b="b" l="l" r="r" t="t"/>
            <a:pathLst>
              <a:path extrusionOk="0" h="6322" w="4439">
                <a:moveTo>
                  <a:pt x="1760" y="1668"/>
                </a:moveTo>
                <a:cubicBezTo>
                  <a:pt x="1773" y="1688"/>
                  <a:pt x="1788" y="1707"/>
                  <a:pt x="1806" y="1726"/>
                </a:cubicBezTo>
                <a:cubicBezTo>
                  <a:pt x="1777" y="1759"/>
                  <a:pt x="1753" y="1797"/>
                  <a:pt x="1733" y="1837"/>
                </a:cubicBezTo>
                <a:cubicBezTo>
                  <a:pt x="1733" y="1781"/>
                  <a:pt x="1744" y="1723"/>
                  <a:pt x="1760" y="1668"/>
                </a:cubicBezTo>
                <a:close/>
                <a:moveTo>
                  <a:pt x="1838" y="1759"/>
                </a:moveTo>
                <a:cubicBezTo>
                  <a:pt x="1865" y="1785"/>
                  <a:pt x="1895" y="1807"/>
                  <a:pt x="1926" y="1829"/>
                </a:cubicBezTo>
                <a:cubicBezTo>
                  <a:pt x="1874" y="1894"/>
                  <a:pt x="1835" y="1979"/>
                  <a:pt x="1836" y="2051"/>
                </a:cubicBezTo>
                <a:cubicBezTo>
                  <a:pt x="1836" y="2054"/>
                  <a:pt x="1837" y="2055"/>
                  <a:pt x="1838" y="2057"/>
                </a:cubicBezTo>
                <a:cubicBezTo>
                  <a:pt x="1792" y="2022"/>
                  <a:pt x="1754" y="1979"/>
                  <a:pt x="1741" y="1919"/>
                </a:cubicBezTo>
                <a:cubicBezTo>
                  <a:pt x="1768" y="1861"/>
                  <a:pt x="1800" y="1810"/>
                  <a:pt x="1838" y="1759"/>
                </a:cubicBezTo>
                <a:close/>
                <a:moveTo>
                  <a:pt x="1968" y="1856"/>
                </a:moveTo>
                <a:cubicBezTo>
                  <a:pt x="2002" y="1877"/>
                  <a:pt x="2037" y="1895"/>
                  <a:pt x="2073" y="1913"/>
                </a:cubicBezTo>
                <a:cubicBezTo>
                  <a:pt x="2014" y="1964"/>
                  <a:pt x="1969" y="2038"/>
                  <a:pt x="1939" y="2107"/>
                </a:cubicBezTo>
                <a:cubicBezTo>
                  <a:pt x="1937" y="2113"/>
                  <a:pt x="1939" y="2117"/>
                  <a:pt x="1943" y="2122"/>
                </a:cubicBezTo>
                <a:cubicBezTo>
                  <a:pt x="1909" y="2103"/>
                  <a:pt x="1876" y="2084"/>
                  <a:pt x="1845" y="2062"/>
                </a:cubicBezTo>
                <a:lnTo>
                  <a:pt x="1845" y="2062"/>
                </a:lnTo>
                <a:cubicBezTo>
                  <a:pt x="1846" y="2062"/>
                  <a:pt x="1847" y="2063"/>
                  <a:pt x="1848" y="2063"/>
                </a:cubicBezTo>
                <a:cubicBezTo>
                  <a:pt x="1851" y="2063"/>
                  <a:pt x="1855" y="2061"/>
                  <a:pt x="1857" y="2057"/>
                </a:cubicBezTo>
                <a:cubicBezTo>
                  <a:pt x="1883" y="2012"/>
                  <a:pt x="1899" y="1960"/>
                  <a:pt x="1926" y="1915"/>
                </a:cubicBezTo>
                <a:cubicBezTo>
                  <a:pt x="1938" y="1894"/>
                  <a:pt x="1953" y="1875"/>
                  <a:pt x="1968" y="1856"/>
                </a:cubicBezTo>
                <a:close/>
                <a:moveTo>
                  <a:pt x="2121" y="1935"/>
                </a:moveTo>
                <a:cubicBezTo>
                  <a:pt x="2170" y="1957"/>
                  <a:pt x="2218" y="1974"/>
                  <a:pt x="2262" y="1988"/>
                </a:cubicBezTo>
                <a:cubicBezTo>
                  <a:pt x="2186" y="2049"/>
                  <a:pt x="2112" y="2113"/>
                  <a:pt x="2040" y="2179"/>
                </a:cubicBezTo>
                <a:cubicBezTo>
                  <a:pt x="2013" y="2161"/>
                  <a:pt x="1984" y="2144"/>
                  <a:pt x="1953" y="2128"/>
                </a:cubicBezTo>
                <a:lnTo>
                  <a:pt x="1953" y="2128"/>
                </a:lnTo>
                <a:cubicBezTo>
                  <a:pt x="1955" y="2128"/>
                  <a:pt x="1957" y="2128"/>
                  <a:pt x="1959" y="2128"/>
                </a:cubicBezTo>
                <a:cubicBezTo>
                  <a:pt x="1964" y="2128"/>
                  <a:pt x="1969" y="2126"/>
                  <a:pt x="1972" y="2121"/>
                </a:cubicBezTo>
                <a:cubicBezTo>
                  <a:pt x="2010" y="2044"/>
                  <a:pt x="2062" y="1992"/>
                  <a:pt x="2121" y="1935"/>
                </a:cubicBezTo>
                <a:close/>
                <a:moveTo>
                  <a:pt x="3739" y="2784"/>
                </a:moveTo>
                <a:cubicBezTo>
                  <a:pt x="3773" y="2809"/>
                  <a:pt x="3810" y="2832"/>
                  <a:pt x="3851" y="2852"/>
                </a:cubicBezTo>
                <a:cubicBezTo>
                  <a:pt x="3798" y="2926"/>
                  <a:pt x="3753" y="3011"/>
                  <a:pt x="3713" y="3091"/>
                </a:cubicBezTo>
                <a:cubicBezTo>
                  <a:pt x="3712" y="3093"/>
                  <a:pt x="3712" y="3095"/>
                  <a:pt x="3712" y="3097"/>
                </a:cubicBezTo>
                <a:cubicBezTo>
                  <a:pt x="3702" y="3093"/>
                  <a:pt x="3693" y="3087"/>
                  <a:pt x="3682" y="3083"/>
                </a:cubicBezTo>
                <a:cubicBezTo>
                  <a:pt x="3702" y="2983"/>
                  <a:pt x="3721" y="2884"/>
                  <a:pt x="3739" y="2784"/>
                </a:cubicBezTo>
                <a:close/>
                <a:moveTo>
                  <a:pt x="3890" y="2873"/>
                </a:moveTo>
                <a:cubicBezTo>
                  <a:pt x="3915" y="2884"/>
                  <a:pt x="3941" y="2893"/>
                  <a:pt x="3967" y="2900"/>
                </a:cubicBezTo>
                <a:cubicBezTo>
                  <a:pt x="3915" y="2978"/>
                  <a:pt x="3872" y="3065"/>
                  <a:pt x="3829" y="3146"/>
                </a:cubicBezTo>
                <a:cubicBezTo>
                  <a:pt x="3798" y="3140"/>
                  <a:pt x="3769" y="3126"/>
                  <a:pt x="3738" y="3110"/>
                </a:cubicBezTo>
                <a:cubicBezTo>
                  <a:pt x="3739" y="3109"/>
                  <a:pt x="3740" y="3109"/>
                  <a:pt x="3741" y="3108"/>
                </a:cubicBezTo>
                <a:cubicBezTo>
                  <a:pt x="3794" y="3035"/>
                  <a:pt x="3849" y="2954"/>
                  <a:pt x="3890" y="2873"/>
                </a:cubicBezTo>
                <a:close/>
                <a:moveTo>
                  <a:pt x="4162" y="2896"/>
                </a:moveTo>
                <a:cubicBezTo>
                  <a:pt x="4132" y="2941"/>
                  <a:pt x="4098" y="2983"/>
                  <a:pt x="4060" y="3023"/>
                </a:cubicBezTo>
                <a:cubicBezTo>
                  <a:pt x="4032" y="3052"/>
                  <a:pt x="3996" y="3096"/>
                  <a:pt x="3961" y="3119"/>
                </a:cubicBezTo>
                <a:cubicBezTo>
                  <a:pt x="3926" y="3141"/>
                  <a:pt x="3894" y="3149"/>
                  <a:pt x="3865" y="3149"/>
                </a:cubicBezTo>
                <a:cubicBezTo>
                  <a:pt x="3919" y="3073"/>
                  <a:pt x="3976" y="2994"/>
                  <a:pt x="4020" y="2911"/>
                </a:cubicBezTo>
                <a:cubicBezTo>
                  <a:pt x="4035" y="2913"/>
                  <a:pt x="4051" y="2914"/>
                  <a:pt x="4066" y="2914"/>
                </a:cubicBezTo>
                <a:cubicBezTo>
                  <a:pt x="4099" y="2914"/>
                  <a:pt x="4131" y="2909"/>
                  <a:pt x="4162" y="2896"/>
                </a:cubicBezTo>
                <a:close/>
                <a:moveTo>
                  <a:pt x="135" y="4633"/>
                </a:moveTo>
                <a:lnTo>
                  <a:pt x="135" y="4633"/>
                </a:lnTo>
                <a:cubicBezTo>
                  <a:pt x="182" y="4729"/>
                  <a:pt x="255" y="4817"/>
                  <a:pt x="345" y="4900"/>
                </a:cubicBezTo>
                <a:cubicBezTo>
                  <a:pt x="310" y="4977"/>
                  <a:pt x="281" y="5056"/>
                  <a:pt x="256" y="5137"/>
                </a:cubicBezTo>
                <a:cubicBezTo>
                  <a:pt x="256" y="5137"/>
                  <a:pt x="256" y="5137"/>
                  <a:pt x="256" y="5138"/>
                </a:cubicBezTo>
                <a:cubicBezTo>
                  <a:pt x="177" y="4985"/>
                  <a:pt x="149" y="4809"/>
                  <a:pt x="135" y="4633"/>
                </a:cubicBezTo>
                <a:close/>
                <a:moveTo>
                  <a:pt x="377" y="4928"/>
                </a:moveTo>
                <a:cubicBezTo>
                  <a:pt x="417" y="4963"/>
                  <a:pt x="460" y="4997"/>
                  <a:pt x="505" y="5030"/>
                </a:cubicBezTo>
                <a:cubicBezTo>
                  <a:pt x="448" y="5112"/>
                  <a:pt x="405" y="5204"/>
                  <a:pt x="370" y="5298"/>
                </a:cubicBezTo>
                <a:cubicBezTo>
                  <a:pt x="329" y="5254"/>
                  <a:pt x="294" y="5206"/>
                  <a:pt x="265" y="5153"/>
                </a:cubicBezTo>
                <a:lnTo>
                  <a:pt x="265" y="5153"/>
                </a:lnTo>
                <a:cubicBezTo>
                  <a:pt x="267" y="5154"/>
                  <a:pt x="269" y="5154"/>
                  <a:pt x="271" y="5154"/>
                </a:cubicBezTo>
                <a:cubicBezTo>
                  <a:pt x="276" y="5154"/>
                  <a:pt x="282" y="5151"/>
                  <a:pt x="285" y="5144"/>
                </a:cubicBezTo>
                <a:cubicBezTo>
                  <a:pt x="312" y="5071"/>
                  <a:pt x="344" y="4999"/>
                  <a:pt x="377" y="4928"/>
                </a:cubicBezTo>
                <a:close/>
                <a:moveTo>
                  <a:pt x="538" y="5053"/>
                </a:moveTo>
                <a:cubicBezTo>
                  <a:pt x="583" y="5085"/>
                  <a:pt x="631" y="5116"/>
                  <a:pt x="679" y="5146"/>
                </a:cubicBezTo>
                <a:cubicBezTo>
                  <a:pt x="623" y="5240"/>
                  <a:pt x="577" y="5342"/>
                  <a:pt x="540" y="5446"/>
                </a:cubicBezTo>
                <a:cubicBezTo>
                  <a:pt x="489" y="5409"/>
                  <a:pt x="441" y="5370"/>
                  <a:pt x="397" y="5327"/>
                </a:cubicBezTo>
                <a:cubicBezTo>
                  <a:pt x="438" y="5232"/>
                  <a:pt x="486" y="5143"/>
                  <a:pt x="538" y="5053"/>
                </a:cubicBezTo>
                <a:close/>
                <a:moveTo>
                  <a:pt x="715" y="5168"/>
                </a:moveTo>
                <a:cubicBezTo>
                  <a:pt x="766" y="5199"/>
                  <a:pt x="817" y="5228"/>
                  <a:pt x="867" y="5256"/>
                </a:cubicBezTo>
                <a:cubicBezTo>
                  <a:pt x="811" y="5354"/>
                  <a:pt x="769" y="5460"/>
                  <a:pt x="726" y="5564"/>
                </a:cubicBezTo>
                <a:cubicBezTo>
                  <a:pt x="674" y="5534"/>
                  <a:pt x="622" y="5502"/>
                  <a:pt x="572" y="5468"/>
                </a:cubicBezTo>
                <a:cubicBezTo>
                  <a:pt x="618" y="5367"/>
                  <a:pt x="668" y="5268"/>
                  <a:pt x="715" y="5168"/>
                </a:cubicBezTo>
                <a:close/>
                <a:moveTo>
                  <a:pt x="905" y="5276"/>
                </a:moveTo>
                <a:cubicBezTo>
                  <a:pt x="939" y="5295"/>
                  <a:pt x="972" y="5313"/>
                  <a:pt x="1005" y="5330"/>
                </a:cubicBezTo>
                <a:cubicBezTo>
                  <a:pt x="942" y="5423"/>
                  <a:pt x="888" y="5527"/>
                  <a:pt x="839" y="5630"/>
                </a:cubicBezTo>
                <a:cubicBezTo>
                  <a:pt x="810" y="5613"/>
                  <a:pt x="781" y="5597"/>
                  <a:pt x="751" y="5579"/>
                </a:cubicBezTo>
                <a:cubicBezTo>
                  <a:pt x="806" y="5481"/>
                  <a:pt x="863" y="5381"/>
                  <a:pt x="905" y="5276"/>
                </a:cubicBezTo>
                <a:close/>
                <a:moveTo>
                  <a:pt x="1046" y="5351"/>
                </a:moveTo>
                <a:cubicBezTo>
                  <a:pt x="1100" y="5379"/>
                  <a:pt x="1153" y="5406"/>
                  <a:pt x="1201" y="5431"/>
                </a:cubicBezTo>
                <a:cubicBezTo>
                  <a:pt x="1147" y="5535"/>
                  <a:pt x="1099" y="5643"/>
                  <a:pt x="1054" y="5750"/>
                </a:cubicBezTo>
                <a:cubicBezTo>
                  <a:pt x="1009" y="5725"/>
                  <a:pt x="962" y="5701"/>
                  <a:pt x="918" y="5674"/>
                </a:cubicBezTo>
                <a:cubicBezTo>
                  <a:pt x="906" y="5667"/>
                  <a:pt x="894" y="5660"/>
                  <a:pt x="882" y="5653"/>
                </a:cubicBezTo>
                <a:cubicBezTo>
                  <a:pt x="942" y="5557"/>
                  <a:pt x="1001" y="5454"/>
                  <a:pt x="1046" y="5351"/>
                </a:cubicBezTo>
                <a:close/>
                <a:moveTo>
                  <a:pt x="3925" y="183"/>
                </a:moveTo>
                <a:cubicBezTo>
                  <a:pt x="4211" y="183"/>
                  <a:pt x="4243" y="504"/>
                  <a:pt x="4262" y="776"/>
                </a:cubicBezTo>
                <a:cubicBezTo>
                  <a:pt x="4275" y="966"/>
                  <a:pt x="4267" y="1159"/>
                  <a:pt x="4264" y="1349"/>
                </a:cubicBezTo>
                <a:cubicBezTo>
                  <a:pt x="4260" y="1567"/>
                  <a:pt x="4254" y="1785"/>
                  <a:pt x="4241" y="2003"/>
                </a:cubicBezTo>
                <a:cubicBezTo>
                  <a:pt x="4232" y="2160"/>
                  <a:pt x="4216" y="2704"/>
                  <a:pt x="3975" y="2704"/>
                </a:cubicBezTo>
                <a:cubicBezTo>
                  <a:pt x="3925" y="2704"/>
                  <a:pt x="3865" y="2680"/>
                  <a:pt x="3794" y="2625"/>
                </a:cubicBezTo>
                <a:cubicBezTo>
                  <a:pt x="3779" y="2613"/>
                  <a:pt x="3764" y="2608"/>
                  <a:pt x="3750" y="2608"/>
                </a:cubicBezTo>
                <a:cubicBezTo>
                  <a:pt x="3729" y="2608"/>
                  <a:pt x="3709" y="2620"/>
                  <a:pt x="3695" y="2639"/>
                </a:cubicBezTo>
                <a:cubicBezTo>
                  <a:pt x="3686" y="2635"/>
                  <a:pt x="3676" y="2633"/>
                  <a:pt x="3667" y="2633"/>
                </a:cubicBezTo>
                <a:cubicBezTo>
                  <a:pt x="3639" y="2633"/>
                  <a:pt x="3614" y="2649"/>
                  <a:pt x="3608" y="2686"/>
                </a:cubicBezTo>
                <a:cubicBezTo>
                  <a:pt x="3501" y="3379"/>
                  <a:pt x="3302" y="4043"/>
                  <a:pt x="3066" y="4703"/>
                </a:cubicBezTo>
                <a:cubicBezTo>
                  <a:pt x="2944" y="5040"/>
                  <a:pt x="2779" y="5808"/>
                  <a:pt x="2378" y="5832"/>
                </a:cubicBezTo>
                <a:cubicBezTo>
                  <a:pt x="2370" y="5832"/>
                  <a:pt x="2362" y="5832"/>
                  <a:pt x="2354" y="5832"/>
                </a:cubicBezTo>
                <a:cubicBezTo>
                  <a:pt x="2035" y="5832"/>
                  <a:pt x="1638" y="5472"/>
                  <a:pt x="1368" y="5326"/>
                </a:cubicBezTo>
                <a:cubicBezTo>
                  <a:pt x="1049" y="5154"/>
                  <a:pt x="689" y="4992"/>
                  <a:pt x="422" y="4740"/>
                </a:cubicBezTo>
                <a:cubicBezTo>
                  <a:pt x="0" y="4340"/>
                  <a:pt x="570" y="3912"/>
                  <a:pt x="848" y="3628"/>
                </a:cubicBezTo>
                <a:cubicBezTo>
                  <a:pt x="1357" y="3107"/>
                  <a:pt x="1945" y="2606"/>
                  <a:pt x="2376" y="2019"/>
                </a:cubicBezTo>
                <a:cubicBezTo>
                  <a:pt x="2378" y="2019"/>
                  <a:pt x="2380" y="2019"/>
                  <a:pt x="2382" y="2019"/>
                </a:cubicBezTo>
                <a:cubicBezTo>
                  <a:pt x="2410" y="2019"/>
                  <a:pt x="2437" y="1984"/>
                  <a:pt x="2410" y="1961"/>
                </a:cubicBezTo>
                <a:cubicBezTo>
                  <a:pt x="2253" y="1825"/>
                  <a:pt x="1851" y="1679"/>
                  <a:pt x="1981" y="1392"/>
                </a:cubicBezTo>
                <a:cubicBezTo>
                  <a:pt x="2013" y="1323"/>
                  <a:pt x="2172" y="1248"/>
                  <a:pt x="2230" y="1206"/>
                </a:cubicBezTo>
                <a:cubicBezTo>
                  <a:pt x="2342" y="1124"/>
                  <a:pt x="2455" y="1042"/>
                  <a:pt x="2569" y="963"/>
                </a:cubicBezTo>
                <a:cubicBezTo>
                  <a:pt x="2772" y="822"/>
                  <a:pt x="2978" y="684"/>
                  <a:pt x="3186" y="548"/>
                </a:cubicBezTo>
                <a:cubicBezTo>
                  <a:pt x="3370" y="429"/>
                  <a:pt x="3584" y="255"/>
                  <a:pt x="3799" y="200"/>
                </a:cubicBezTo>
                <a:cubicBezTo>
                  <a:pt x="3846" y="188"/>
                  <a:pt x="3887" y="183"/>
                  <a:pt x="3925" y="183"/>
                </a:cubicBezTo>
                <a:close/>
                <a:moveTo>
                  <a:pt x="1241" y="5452"/>
                </a:moveTo>
                <a:cubicBezTo>
                  <a:pt x="1274" y="5469"/>
                  <a:pt x="1306" y="5486"/>
                  <a:pt x="1334" y="5502"/>
                </a:cubicBezTo>
                <a:cubicBezTo>
                  <a:pt x="1369" y="5521"/>
                  <a:pt x="1405" y="5542"/>
                  <a:pt x="1441" y="5564"/>
                </a:cubicBezTo>
                <a:cubicBezTo>
                  <a:pt x="1384" y="5665"/>
                  <a:pt x="1336" y="5773"/>
                  <a:pt x="1289" y="5880"/>
                </a:cubicBezTo>
                <a:cubicBezTo>
                  <a:pt x="1221" y="5843"/>
                  <a:pt x="1153" y="5805"/>
                  <a:pt x="1085" y="5768"/>
                </a:cubicBezTo>
                <a:cubicBezTo>
                  <a:pt x="1140" y="5665"/>
                  <a:pt x="1194" y="5559"/>
                  <a:pt x="1241" y="5452"/>
                </a:cubicBezTo>
                <a:close/>
                <a:moveTo>
                  <a:pt x="1484" y="5589"/>
                </a:moveTo>
                <a:cubicBezTo>
                  <a:pt x="1541" y="5624"/>
                  <a:pt x="1601" y="5660"/>
                  <a:pt x="1661" y="5697"/>
                </a:cubicBezTo>
                <a:cubicBezTo>
                  <a:pt x="1611" y="5798"/>
                  <a:pt x="1567" y="5901"/>
                  <a:pt x="1516" y="6002"/>
                </a:cubicBezTo>
                <a:cubicBezTo>
                  <a:pt x="1453" y="5969"/>
                  <a:pt x="1390" y="5935"/>
                  <a:pt x="1327" y="5901"/>
                </a:cubicBezTo>
                <a:cubicBezTo>
                  <a:pt x="1382" y="5798"/>
                  <a:pt x="1438" y="5695"/>
                  <a:pt x="1484" y="5589"/>
                </a:cubicBezTo>
                <a:close/>
                <a:moveTo>
                  <a:pt x="1703" y="5722"/>
                </a:moveTo>
                <a:cubicBezTo>
                  <a:pt x="1759" y="5756"/>
                  <a:pt x="1816" y="5790"/>
                  <a:pt x="1874" y="5821"/>
                </a:cubicBezTo>
                <a:cubicBezTo>
                  <a:pt x="1813" y="5910"/>
                  <a:pt x="1760" y="6007"/>
                  <a:pt x="1710" y="6101"/>
                </a:cubicBezTo>
                <a:cubicBezTo>
                  <a:pt x="1679" y="6087"/>
                  <a:pt x="1649" y="6073"/>
                  <a:pt x="1618" y="6057"/>
                </a:cubicBezTo>
                <a:cubicBezTo>
                  <a:pt x="1596" y="6045"/>
                  <a:pt x="1574" y="6032"/>
                  <a:pt x="1552" y="6021"/>
                </a:cubicBezTo>
                <a:cubicBezTo>
                  <a:pt x="1612" y="5929"/>
                  <a:pt x="1668" y="5827"/>
                  <a:pt x="1703" y="5722"/>
                </a:cubicBezTo>
                <a:close/>
                <a:moveTo>
                  <a:pt x="1922" y="5846"/>
                </a:moveTo>
                <a:cubicBezTo>
                  <a:pt x="1973" y="5873"/>
                  <a:pt x="2024" y="5898"/>
                  <a:pt x="2075" y="5919"/>
                </a:cubicBezTo>
                <a:cubicBezTo>
                  <a:pt x="2017" y="5996"/>
                  <a:pt x="1971" y="6081"/>
                  <a:pt x="1929" y="6167"/>
                </a:cubicBezTo>
                <a:cubicBezTo>
                  <a:pt x="1928" y="6169"/>
                  <a:pt x="1928" y="6171"/>
                  <a:pt x="1927" y="6173"/>
                </a:cubicBezTo>
                <a:cubicBezTo>
                  <a:pt x="1868" y="6162"/>
                  <a:pt x="1809" y="6142"/>
                  <a:pt x="1751" y="6119"/>
                </a:cubicBezTo>
                <a:cubicBezTo>
                  <a:pt x="1810" y="6032"/>
                  <a:pt x="1871" y="5941"/>
                  <a:pt x="1922" y="5846"/>
                </a:cubicBezTo>
                <a:close/>
                <a:moveTo>
                  <a:pt x="2530" y="5983"/>
                </a:moveTo>
                <a:lnTo>
                  <a:pt x="2530" y="5983"/>
                </a:lnTo>
                <a:cubicBezTo>
                  <a:pt x="2435" y="6065"/>
                  <a:pt x="2333" y="6141"/>
                  <a:pt x="2230" y="6165"/>
                </a:cubicBezTo>
                <a:cubicBezTo>
                  <a:pt x="2214" y="6169"/>
                  <a:pt x="2198" y="6172"/>
                  <a:pt x="2182" y="6175"/>
                </a:cubicBezTo>
                <a:cubicBezTo>
                  <a:pt x="2230" y="6117"/>
                  <a:pt x="2272" y="6054"/>
                  <a:pt x="2305" y="5988"/>
                </a:cubicBezTo>
                <a:cubicBezTo>
                  <a:pt x="2341" y="5994"/>
                  <a:pt x="2377" y="5997"/>
                  <a:pt x="2412" y="5997"/>
                </a:cubicBezTo>
                <a:cubicBezTo>
                  <a:pt x="2452" y="5997"/>
                  <a:pt x="2491" y="5992"/>
                  <a:pt x="2530" y="5983"/>
                </a:cubicBezTo>
                <a:close/>
                <a:moveTo>
                  <a:pt x="2125" y="5938"/>
                </a:moveTo>
                <a:cubicBezTo>
                  <a:pt x="2168" y="5954"/>
                  <a:pt x="2209" y="5967"/>
                  <a:pt x="2251" y="5977"/>
                </a:cubicBezTo>
                <a:cubicBezTo>
                  <a:pt x="2208" y="6048"/>
                  <a:pt x="2163" y="6118"/>
                  <a:pt x="2111" y="6183"/>
                </a:cubicBezTo>
                <a:cubicBezTo>
                  <a:pt x="2095" y="6185"/>
                  <a:pt x="2079" y="6185"/>
                  <a:pt x="2062" y="6185"/>
                </a:cubicBezTo>
                <a:cubicBezTo>
                  <a:pt x="2031" y="6185"/>
                  <a:pt x="2001" y="6183"/>
                  <a:pt x="1971" y="6179"/>
                </a:cubicBezTo>
                <a:cubicBezTo>
                  <a:pt x="2018" y="6095"/>
                  <a:pt x="2072" y="6018"/>
                  <a:pt x="2125" y="5938"/>
                </a:cubicBezTo>
                <a:close/>
                <a:moveTo>
                  <a:pt x="3998" y="0"/>
                </a:moveTo>
                <a:cubicBezTo>
                  <a:pt x="3783" y="0"/>
                  <a:pt x="3520" y="181"/>
                  <a:pt x="3377" y="269"/>
                </a:cubicBezTo>
                <a:cubicBezTo>
                  <a:pt x="2991" y="503"/>
                  <a:pt x="2620" y="765"/>
                  <a:pt x="2251" y="1023"/>
                </a:cubicBezTo>
                <a:cubicBezTo>
                  <a:pt x="2107" y="1124"/>
                  <a:pt x="1734" y="1296"/>
                  <a:pt x="1718" y="1517"/>
                </a:cubicBezTo>
                <a:cubicBezTo>
                  <a:pt x="1639" y="1647"/>
                  <a:pt x="1597" y="1815"/>
                  <a:pt x="1630" y="1960"/>
                </a:cubicBezTo>
                <a:cubicBezTo>
                  <a:pt x="1660" y="2089"/>
                  <a:pt x="1807" y="2213"/>
                  <a:pt x="1945" y="2267"/>
                </a:cubicBezTo>
                <a:cubicBezTo>
                  <a:pt x="1667" y="2529"/>
                  <a:pt x="1409" y="2821"/>
                  <a:pt x="1147" y="3091"/>
                </a:cubicBezTo>
                <a:cubicBezTo>
                  <a:pt x="834" y="3410"/>
                  <a:pt x="443" y="3721"/>
                  <a:pt x="192" y="4092"/>
                </a:cubicBezTo>
                <a:cubicBezTo>
                  <a:pt x="148" y="4160"/>
                  <a:pt x="118" y="4224"/>
                  <a:pt x="101" y="4286"/>
                </a:cubicBezTo>
                <a:cubicBezTo>
                  <a:pt x="97" y="4285"/>
                  <a:pt x="93" y="4284"/>
                  <a:pt x="88" y="4284"/>
                </a:cubicBezTo>
                <a:cubicBezTo>
                  <a:pt x="73" y="4284"/>
                  <a:pt x="57" y="4294"/>
                  <a:pt x="54" y="4315"/>
                </a:cubicBezTo>
                <a:cubicBezTo>
                  <a:pt x="21" y="4610"/>
                  <a:pt x="7" y="4931"/>
                  <a:pt x="146" y="5204"/>
                </a:cubicBezTo>
                <a:cubicBezTo>
                  <a:pt x="305" y="5516"/>
                  <a:pt x="666" y="5683"/>
                  <a:pt x="954" y="5851"/>
                </a:cubicBezTo>
                <a:cubicBezTo>
                  <a:pt x="1225" y="6009"/>
                  <a:pt x="1640" y="6317"/>
                  <a:pt x="1966" y="6321"/>
                </a:cubicBezTo>
                <a:cubicBezTo>
                  <a:pt x="1968" y="6321"/>
                  <a:pt x="1970" y="6321"/>
                  <a:pt x="1972" y="6321"/>
                </a:cubicBezTo>
                <a:cubicBezTo>
                  <a:pt x="2204" y="6321"/>
                  <a:pt x="2452" y="6106"/>
                  <a:pt x="2641" y="5938"/>
                </a:cubicBezTo>
                <a:cubicBezTo>
                  <a:pt x="2747" y="5876"/>
                  <a:pt x="2840" y="5763"/>
                  <a:pt x="2916" y="5580"/>
                </a:cubicBezTo>
                <a:cubicBezTo>
                  <a:pt x="3225" y="4827"/>
                  <a:pt x="3484" y="4021"/>
                  <a:pt x="3655" y="3216"/>
                </a:cubicBezTo>
                <a:cubicBezTo>
                  <a:pt x="3730" y="3254"/>
                  <a:pt x="3798" y="3286"/>
                  <a:pt x="3866" y="3286"/>
                </a:cubicBezTo>
                <a:cubicBezTo>
                  <a:pt x="3918" y="3286"/>
                  <a:pt x="3970" y="3268"/>
                  <a:pt x="4025" y="3221"/>
                </a:cubicBezTo>
                <a:cubicBezTo>
                  <a:pt x="4168" y="3101"/>
                  <a:pt x="4256" y="2942"/>
                  <a:pt x="4306" y="2765"/>
                </a:cubicBezTo>
                <a:cubicBezTo>
                  <a:pt x="4434" y="2540"/>
                  <a:pt x="4387" y="2109"/>
                  <a:pt x="4395" y="1887"/>
                </a:cubicBezTo>
                <a:cubicBezTo>
                  <a:pt x="4408" y="1489"/>
                  <a:pt x="4438" y="1076"/>
                  <a:pt x="4395" y="681"/>
                </a:cubicBezTo>
                <a:cubicBezTo>
                  <a:pt x="4375" y="493"/>
                  <a:pt x="4328" y="126"/>
                  <a:pt x="4128" y="29"/>
                </a:cubicBezTo>
                <a:cubicBezTo>
                  <a:pt x="4088" y="9"/>
                  <a:pt x="4044" y="0"/>
                  <a:pt x="3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7">
    <p:spTree>
      <p:nvGrpSpPr>
        <p:cNvPr id="349" name="Shape 349"/>
        <p:cNvGrpSpPr/>
        <p:nvPr/>
      </p:nvGrpSpPr>
      <p:grpSpPr>
        <a:xfrm>
          <a:off x="0" y="0"/>
          <a:ext cx="0" cy="0"/>
          <a:chOff x="0" y="0"/>
          <a:chExt cx="0" cy="0"/>
        </a:xfrm>
      </p:grpSpPr>
      <p:sp>
        <p:nvSpPr>
          <p:cNvPr id="350" name="Google Shape;350;p28"/>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atin typeface="Source Sans Pro"/>
                <a:ea typeface="Source Sans Pro"/>
                <a:cs typeface="Source Sans Pro"/>
                <a:sym typeface="Source Sans Pro"/>
              </a:defRPr>
            </a:lvl2pPr>
            <a:lvl3pPr lvl="2">
              <a:spcBef>
                <a:spcPts val="0"/>
              </a:spcBef>
              <a:spcAft>
                <a:spcPts val="0"/>
              </a:spcAft>
              <a:buSzPts val="2800"/>
              <a:buNone/>
              <a:defRPr>
                <a:latin typeface="Source Sans Pro"/>
                <a:ea typeface="Source Sans Pro"/>
                <a:cs typeface="Source Sans Pro"/>
                <a:sym typeface="Source Sans Pro"/>
              </a:defRPr>
            </a:lvl3pPr>
            <a:lvl4pPr lvl="3">
              <a:spcBef>
                <a:spcPts val="0"/>
              </a:spcBef>
              <a:spcAft>
                <a:spcPts val="0"/>
              </a:spcAft>
              <a:buSzPts val="2800"/>
              <a:buNone/>
              <a:defRPr>
                <a:latin typeface="Source Sans Pro"/>
                <a:ea typeface="Source Sans Pro"/>
                <a:cs typeface="Source Sans Pro"/>
                <a:sym typeface="Source Sans Pro"/>
              </a:defRPr>
            </a:lvl4pPr>
            <a:lvl5pPr lvl="4">
              <a:spcBef>
                <a:spcPts val="0"/>
              </a:spcBef>
              <a:spcAft>
                <a:spcPts val="0"/>
              </a:spcAft>
              <a:buSzPts val="2800"/>
              <a:buNone/>
              <a:defRPr>
                <a:latin typeface="Source Sans Pro"/>
                <a:ea typeface="Source Sans Pro"/>
                <a:cs typeface="Source Sans Pro"/>
                <a:sym typeface="Source Sans Pro"/>
              </a:defRPr>
            </a:lvl5pPr>
            <a:lvl6pPr lvl="5">
              <a:spcBef>
                <a:spcPts val="0"/>
              </a:spcBef>
              <a:spcAft>
                <a:spcPts val="0"/>
              </a:spcAft>
              <a:buSzPts val="2800"/>
              <a:buNone/>
              <a:defRPr>
                <a:latin typeface="Source Sans Pro"/>
                <a:ea typeface="Source Sans Pro"/>
                <a:cs typeface="Source Sans Pro"/>
                <a:sym typeface="Source Sans Pro"/>
              </a:defRPr>
            </a:lvl6pPr>
            <a:lvl7pPr lvl="6">
              <a:spcBef>
                <a:spcPts val="0"/>
              </a:spcBef>
              <a:spcAft>
                <a:spcPts val="0"/>
              </a:spcAft>
              <a:buSzPts val="2800"/>
              <a:buNone/>
              <a:defRPr>
                <a:latin typeface="Source Sans Pro"/>
                <a:ea typeface="Source Sans Pro"/>
                <a:cs typeface="Source Sans Pro"/>
                <a:sym typeface="Source Sans Pro"/>
              </a:defRPr>
            </a:lvl7pPr>
            <a:lvl8pPr lvl="7">
              <a:spcBef>
                <a:spcPts val="0"/>
              </a:spcBef>
              <a:spcAft>
                <a:spcPts val="0"/>
              </a:spcAft>
              <a:buSzPts val="2800"/>
              <a:buNone/>
              <a:defRPr>
                <a:latin typeface="Source Sans Pro"/>
                <a:ea typeface="Source Sans Pro"/>
                <a:cs typeface="Source Sans Pro"/>
                <a:sym typeface="Source Sans Pro"/>
              </a:defRPr>
            </a:lvl8pPr>
            <a:lvl9pPr lvl="8">
              <a:spcBef>
                <a:spcPts val="0"/>
              </a:spcBef>
              <a:spcAft>
                <a:spcPts val="0"/>
              </a:spcAft>
              <a:buSzPts val="2800"/>
              <a:buNone/>
              <a:defRPr>
                <a:latin typeface="Source Sans Pro"/>
                <a:ea typeface="Source Sans Pro"/>
                <a:cs typeface="Source Sans Pro"/>
                <a:sym typeface="Source Sans Pro"/>
              </a:defRPr>
            </a:lvl9pPr>
          </a:lstStyle>
          <a:p/>
        </p:txBody>
      </p:sp>
      <p:sp>
        <p:nvSpPr>
          <p:cNvPr id="351" name="Google Shape;351;p28"/>
          <p:cNvSpPr/>
          <p:nvPr/>
        </p:nvSpPr>
        <p:spPr>
          <a:xfrm>
            <a:off x="5905575" y="1325550"/>
            <a:ext cx="3238437" cy="3817951"/>
          </a:xfrm>
          <a:custGeom>
            <a:rect b="b" l="l" r="r" t="t"/>
            <a:pathLst>
              <a:path extrusionOk="0" h="29357" w="24901">
                <a:moveTo>
                  <a:pt x="24901" y="0"/>
                </a:moveTo>
                <a:cubicBezTo>
                  <a:pt x="11149" y="0"/>
                  <a:pt x="12968" y="20091"/>
                  <a:pt x="1" y="29357"/>
                </a:cubicBezTo>
                <a:lnTo>
                  <a:pt x="24901" y="29357"/>
                </a:lnTo>
                <a:lnTo>
                  <a:pt x="249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txBox="1"/>
          <p:nvPr>
            <p:ph idx="1" type="subTitle"/>
          </p:nvPr>
        </p:nvSpPr>
        <p:spPr>
          <a:xfrm>
            <a:off x="869125" y="3394900"/>
            <a:ext cx="1976400" cy="93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400"/>
              <a:buNone/>
              <a:defRPr>
                <a:solidFill>
                  <a:schemeClr val="lt2"/>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353" name="Google Shape;353;p28"/>
          <p:cNvSpPr txBox="1"/>
          <p:nvPr>
            <p:ph idx="2" type="subTitle"/>
          </p:nvPr>
        </p:nvSpPr>
        <p:spPr>
          <a:xfrm>
            <a:off x="3592400" y="3394900"/>
            <a:ext cx="2008800" cy="9393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400"/>
              <a:buNone/>
              <a:defRPr>
                <a:solidFill>
                  <a:schemeClr val="lt2"/>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354" name="Google Shape;354;p28"/>
          <p:cNvSpPr txBox="1"/>
          <p:nvPr>
            <p:ph idx="3" type="title"/>
          </p:nvPr>
        </p:nvSpPr>
        <p:spPr>
          <a:xfrm>
            <a:off x="762875" y="3160600"/>
            <a:ext cx="2189100" cy="23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400"/>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p:txBody>
      </p:sp>
      <p:sp>
        <p:nvSpPr>
          <p:cNvPr id="355" name="Google Shape;355;p28"/>
          <p:cNvSpPr txBox="1"/>
          <p:nvPr>
            <p:ph idx="4" type="subTitle"/>
          </p:nvPr>
        </p:nvSpPr>
        <p:spPr>
          <a:xfrm>
            <a:off x="6331725" y="3394900"/>
            <a:ext cx="2008800" cy="93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1400"/>
              <a:buNone/>
              <a:defRPr>
                <a:solidFill>
                  <a:schemeClr val="lt2"/>
                </a:solidFill>
              </a:defRPr>
            </a:lvl1pPr>
            <a:lvl2pPr lvl="1" rtl="0" algn="ctr">
              <a:spcBef>
                <a:spcPts val="1600"/>
              </a:spcBef>
              <a:spcAft>
                <a:spcPts val="0"/>
              </a:spcAft>
              <a:buClr>
                <a:schemeClr val="lt2"/>
              </a:buClr>
              <a:buSzPts val="1400"/>
              <a:buNone/>
              <a:defRPr>
                <a:solidFill>
                  <a:schemeClr val="lt2"/>
                </a:solidFill>
              </a:defRPr>
            </a:lvl2pPr>
            <a:lvl3pPr lvl="2" rtl="0" algn="ctr">
              <a:spcBef>
                <a:spcPts val="1600"/>
              </a:spcBef>
              <a:spcAft>
                <a:spcPts val="0"/>
              </a:spcAft>
              <a:buClr>
                <a:schemeClr val="lt2"/>
              </a:buClr>
              <a:buSzPts val="1400"/>
              <a:buNone/>
              <a:defRPr>
                <a:solidFill>
                  <a:schemeClr val="lt2"/>
                </a:solidFill>
              </a:defRPr>
            </a:lvl3pPr>
            <a:lvl4pPr lvl="3" rtl="0" algn="ctr">
              <a:spcBef>
                <a:spcPts val="1600"/>
              </a:spcBef>
              <a:spcAft>
                <a:spcPts val="0"/>
              </a:spcAft>
              <a:buClr>
                <a:schemeClr val="lt2"/>
              </a:buClr>
              <a:buSzPts val="1400"/>
              <a:buNone/>
              <a:defRPr>
                <a:solidFill>
                  <a:schemeClr val="lt2"/>
                </a:solidFill>
              </a:defRPr>
            </a:lvl4pPr>
            <a:lvl5pPr lvl="4" rtl="0" algn="ctr">
              <a:spcBef>
                <a:spcPts val="1600"/>
              </a:spcBef>
              <a:spcAft>
                <a:spcPts val="0"/>
              </a:spcAft>
              <a:buClr>
                <a:schemeClr val="lt2"/>
              </a:buClr>
              <a:buSzPts val="1400"/>
              <a:buNone/>
              <a:defRPr>
                <a:solidFill>
                  <a:schemeClr val="lt2"/>
                </a:solidFill>
              </a:defRPr>
            </a:lvl5pPr>
            <a:lvl6pPr lvl="5" rtl="0" algn="ctr">
              <a:spcBef>
                <a:spcPts val="1600"/>
              </a:spcBef>
              <a:spcAft>
                <a:spcPts val="0"/>
              </a:spcAft>
              <a:buClr>
                <a:schemeClr val="lt2"/>
              </a:buClr>
              <a:buSzPts val="1400"/>
              <a:buNone/>
              <a:defRPr>
                <a:solidFill>
                  <a:schemeClr val="lt2"/>
                </a:solidFill>
              </a:defRPr>
            </a:lvl6pPr>
            <a:lvl7pPr lvl="6" rtl="0" algn="ctr">
              <a:spcBef>
                <a:spcPts val="1600"/>
              </a:spcBef>
              <a:spcAft>
                <a:spcPts val="0"/>
              </a:spcAft>
              <a:buClr>
                <a:schemeClr val="lt2"/>
              </a:buClr>
              <a:buSzPts val="1400"/>
              <a:buNone/>
              <a:defRPr>
                <a:solidFill>
                  <a:schemeClr val="lt2"/>
                </a:solidFill>
              </a:defRPr>
            </a:lvl7pPr>
            <a:lvl8pPr lvl="7" rtl="0" algn="ctr">
              <a:spcBef>
                <a:spcPts val="1600"/>
              </a:spcBef>
              <a:spcAft>
                <a:spcPts val="0"/>
              </a:spcAft>
              <a:buClr>
                <a:schemeClr val="lt2"/>
              </a:buClr>
              <a:buSzPts val="1400"/>
              <a:buNone/>
              <a:defRPr>
                <a:solidFill>
                  <a:schemeClr val="lt2"/>
                </a:solidFill>
              </a:defRPr>
            </a:lvl8pPr>
            <a:lvl9pPr lvl="8" rtl="0" algn="ctr">
              <a:spcBef>
                <a:spcPts val="1600"/>
              </a:spcBef>
              <a:spcAft>
                <a:spcPts val="1600"/>
              </a:spcAft>
              <a:buClr>
                <a:schemeClr val="lt2"/>
              </a:buClr>
              <a:buSzPts val="1400"/>
              <a:buNone/>
              <a:defRPr>
                <a:solidFill>
                  <a:schemeClr val="lt2"/>
                </a:solidFill>
              </a:defRPr>
            </a:lvl9pPr>
          </a:lstStyle>
          <a:p/>
        </p:txBody>
      </p:sp>
      <p:sp>
        <p:nvSpPr>
          <p:cNvPr id="356" name="Google Shape;356;p28"/>
          <p:cNvSpPr txBox="1"/>
          <p:nvPr>
            <p:ph idx="5" type="title"/>
          </p:nvPr>
        </p:nvSpPr>
        <p:spPr>
          <a:xfrm>
            <a:off x="3547300" y="3160600"/>
            <a:ext cx="2189100" cy="23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400"/>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p:txBody>
      </p:sp>
      <p:sp>
        <p:nvSpPr>
          <p:cNvPr id="357" name="Google Shape;357;p28"/>
          <p:cNvSpPr txBox="1"/>
          <p:nvPr>
            <p:ph idx="6" type="title"/>
          </p:nvPr>
        </p:nvSpPr>
        <p:spPr>
          <a:xfrm>
            <a:off x="6151425" y="3160600"/>
            <a:ext cx="2189100" cy="234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400"/>
            </a:lvl1pPr>
            <a:lvl2pPr lvl="1" rtl="0">
              <a:spcBef>
                <a:spcPts val="0"/>
              </a:spcBef>
              <a:spcAft>
                <a:spcPts val="0"/>
              </a:spcAft>
              <a:buClr>
                <a:schemeClr val="lt2"/>
              </a:buClr>
              <a:buSzPts val="2800"/>
              <a:buNone/>
              <a:defRPr>
                <a:solidFill>
                  <a:schemeClr val="lt2"/>
                </a:solidFill>
                <a:latin typeface="Montserrat"/>
                <a:ea typeface="Montserrat"/>
                <a:cs typeface="Montserrat"/>
                <a:sym typeface="Montserrat"/>
              </a:defRPr>
            </a:lvl2pPr>
            <a:lvl3pPr lvl="2" rtl="0">
              <a:spcBef>
                <a:spcPts val="0"/>
              </a:spcBef>
              <a:spcAft>
                <a:spcPts val="0"/>
              </a:spcAft>
              <a:buClr>
                <a:schemeClr val="lt2"/>
              </a:buClr>
              <a:buSzPts val="2800"/>
              <a:buNone/>
              <a:defRPr>
                <a:solidFill>
                  <a:schemeClr val="lt2"/>
                </a:solidFill>
                <a:latin typeface="Montserrat"/>
                <a:ea typeface="Montserrat"/>
                <a:cs typeface="Montserrat"/>
                <a:sym typeface="Montserrat"/>
              </a:defRPr>
            </a:lvl3pPr>
            <a:lvl4pPr lvl="3" rtl="0">
              <a:spcBef>
                <a:spcPts val="0"/>
              </a:spcBef>
              <a:spcAft>
                <a:spcPts val="0"/>
              </a:spcAft>
              <a:buClr>
                <a:schemeClr val="lt2"/>
              </a:buClr>
              <a:buSzPts val="2800"/>
              <a:buNone/>
              <a:defRPr>
                <a:solidFill>
                  <a:schemeClr val="lt2"/>
                </a:solidFill>
                <a:latin typeface="Montserrat"/>
                <a:ea typeface="Montserrat"/>
                <a:cs typeface="Montserrat"/>
                <a:sym typeface="Montserrat"/>
              </a:defRPr>
            </a:lvl4pPr>
            <a:lvl5pPr lvl="4" rtl="0">
              <a:spcBef>
                <a:spcPts val="0"/>
              </a:spcBef>
              <a:spcAft>
                <a:spcPts val="0"/>
              </a:spcAft>
              <a:buClr>
                <a:schemeClr val="lt2"/>
              </a:buClr>
              <a:buSzPts val="2800"/>
              <a:buNone/>
              <a:defRPr>
                <a:solidFill>
                  <a:schemeClr val="lt2"/>
                </a:solidFill>
                <a:latin typeface="Montserrat"/>
                <a:ea typeface="Montserrat"/>
                <a:cs typeface="Montserrat"/>
                <a:sym typeface="Montserrat"/>
              </a:defRPr>
            </a:lvl5pPr>
            <a:lvl6pPr lvl="5" rtl="0">
              <a:spcBef>
                <a:spcPts val="0"/>
              </a:spcBef>
              <a:spcAft>
                <a:spcPts val="0"/>
              </a:spcAft>
              <a:buClr>
                <a:schemeClr val="lt2"/>
              </a:buClr>
              <a:buSzPts val="2800"/>
              <a:buNone/>
              <a:defRPr>
                <a:solidFill>
                  <a:schemeClr val="lt2"/>
                </a:solidFill>
                <a:latin typeface="Montserrat"/>
                <a:ea typeface="Montserrat"/>
                <a:cs typeface="Montserrat"/>
                <a:sym typeface="Montserrat"/>
              </a:defRPr>
            </a:lvl6pPr>
            <a:lvl7pPr lvl="6" rtl="0">
              <a:spcBef>
                <a:spcPts val="0"/>
              </a:spcBef>
              <a:spcAft>
                <a:spcPts val="0"/>
              </a:spcAft>
              <a:buClr>
                <a:schemeClr val="lt2"/>
              </a:buClr>
              <a:buSzPts val="2800"/>
              <a:buNone/>
              <a:defRPr>
                <a:solidFill>
                  <a:schemeClr val="lt2"/>
                </a:solidFill>
                <a:latin typeface="Montserrat"/>
                <a:ea typeface="Montserrat"/>
                <a:cs typeface="Montserrat"/>
                <a:sym typeface="Montserrat"/>
              </a:defRPr>
            </a:lvl7pPr>
            <a:lvl8pPr lvl="7" rtl="0">
              <a:spcBef>
                <a:spcPts val="0"/>
              </a:spcBef>
              <a:spcAft>
                <a:spcPts val="0"/>
              </a:spcAft>
              <a:buClr>
                <a:schemeClr val="lt2"/>
              </a:buClr>
              <a:buSzPts val="2800"/>
              <a:buNone/>
              <a:defRPr>
                <a:solidFill>
                  <a:schemeClr val="lt2"/>
                </a:solidFill>
                <a:latin typeface="Montserrat"/>
                <a:ea typeface="Montserrat"/>
                <a:cs typeface="Montserrat"/>
                <a:sym typeface="Montserrat"/>
              </a:defRPr>
            </a:lvl8pPr>
            <a:lvl9pPr lvl="8" rtl="0">
              <a:spcBef>
                <a:spcPts val="0"/>
              </a:spcBef>
              <a:spcAft>
                <a:spcPts val="0"/>
              </a:spcAft>
              <a:buClr>
                <a:schemeClr val="lt2"/>
              </a:buClr>
              <a:buSzPts val="2800"/>
              <a:buNone/>
              <a:defRPr>
                <a:solidFill>
                  <a:schemeClr val="lt2"/>
                </a:solidFill>
                <a:latin typeface="Montserrat"/>
                <a:ea typeface="Montserrat"/>
                <a:cs typeface="Montserrat"/>
                <a:sym typeface="Montserra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61" name="Shape 36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4"/>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 name="Google Shape;57;p4"/>
          <p:cNvSpPr txBox="1"/>
          <p:nvPr>
            <p:ph idx="1" type="subTitle"/>
          </p:nvPr>
        </p:nvSpPr>
        <p:spPr>
          <a:xfrm>
            <a:off x="713225" y="1203395"/>
            <a:ext cx="7759200" cy="341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p:txBody>
      </p:sp>
      <p:sp>
        <p:nvSpPr>
          <p:cNvPr id="58" name="Google Shape;58;p4"/>
          <p:cNvSpPr/>
          <p:nvPr/>
        </p:nvSpPr>
        <p:spPr>
          <a:xfrm>
            <a:off x="0" y="2907575"/>
            <a:ext cx="2299245" cy="2235918"/>
          </a:xfrm>
          <a:custGeom>
            <a:rect b="b" l="l" r="r" t="t"/>
            <a:pathLst>
              <a:path extrusionOk="0" h="13558" w="13942">
                <a:moveTo>
                  <a:pt x="1" y="0"/>
                </a:moveTo>
                <a:lnTo>
                  <a:pt x="1" y="13558"/>
                </a:lnTo>
                <a:lnTo>
                  <a:pt x="13942" y="13558"/>
                </a:lnTo>
                <a:cubicBezTo>
                  <a:pt x="6819" y="178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4"/>
          <p:cNvGrpSpPr/>
          <p:nvPr/>
        </p:nvGrpSpPr>
        <p:grpSpPr>
          <a:xfrm>
            <a:off x="8233505" y="245439"/>
            <a:ext cx="663727" cy="678754"/>
            <a:chOff x="152949" y="214100"/>
            <a:chExt cx="849299" cy="868527"/>
          </a:xfrm>
        </p:grpSpPr>
        <p:sp>
          <p:nvSpPr>
            <p:cNvPr id="60" name="Google Shape;60;p4"/>
            <p:cNvSpPr/>
            <p:nvPr/>
          </p:nvSpPr>
          <p:spPr>
            <a:xfrm>
              <a:off x="363885" y="223306"/>
              <a:ext cx="512816" cy="51315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152949" y="794545"/>
              <a:ext cx="274423" cy="27443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448006" y="214100"/>
              <a:ext cx="554242" cy="531720"/>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36117" y="780737"/>
              <a:ext cx="316959" cy="301890"/>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4"/>
          <p:cNvGrpSpPr/>
          <p:nvPr/>
        </p:nvGrpSpPr>
        <p:grpSpPr>
          <a:xfrm>
            <a:off x="8108225" y="4161800"/>
            <a:ext cx="816153" cy="737841"/>
            <a:chOff x="8108225" y="4161800"/>
            <a:chExt cx="816153" cy="737841"/>
          </a:xfrm>
        </p:grpSpPr>
        <p:sp>
          <p:nvSpPr>
            <p:cNvPr id="65" name="Google Shape;65;p4"/>
            <p:cNvSpPr/>
            <p:nvPr/>
          </p:nvSpPr>
          <p:spPr>
            <a:xfrm>
              <a:off x="8146257" y="4446523"/>
              <a:ext cx="452104" cy="391588"/>
            </a:xfrm>
            <a:custGeom>
              <a:rect b="b" l="l" r="r" t="t"/>
              <a:pathLst>
                <a:path extrusionOk="0" h="4932" w="5694">
                  <a:moveTo>
                    <a:pt x="2462" y="170"/>
                  </a:moveTo>
                  <a:cubicBezTo>
                    <a:pt x="4201" y="170"/>
                    <a:pt x="5694" y="2156"/>
                    <a:pt x="4643" y="3779"/>
                  </a:cubicBezTo>
                  <a:cubicBezTo>
                    <a:pt x="4185" y="4486"/>
                    <a:pt x="3422" y="4750"/>
                    <a:pt x="2638" y="4750"/>
                  </a:cubicBezTo>
                  <a:cubicBezTo>
                    <a:pt x="2225" y="4750"/>
                    <a:pt x="1806" y="4677"/>
                    <a:pt x="1422" y="4557"/>
                  </a:cubicBezTo>
                  <a:cubicBezTo>
                    <a:pt x="1417" y="4556"/>
                    <a:pt x="1412" y="4555"/>
                    <a:pt x="1408" y="4555"/>
                  </a:cubicBezTo>
                  <a:cubicBezTo>
                    <a:pt x="1404" y="4555"/>
                    <a:pt x="1401" y="4555"/>
                    <a:pt x="1398" y="4556"/>
                  </a:cubicBezTo>
                  <a:cubicBezTo>
                    <a:pt x="1392" y="4551"/>
                    <a:pt x="1387" y="4546"/>
                    <a:pt x="1381" y="4540"/>
                  </a:cubicBezTo>
                  <a:lnTo>
                    <a:pt x="1381" y="4540"/>
                  </a:lnTo>
                  <a:cubicBezTo>
                    <a:pt x="1637" y="4582"/>
                    <a:pt x="1918" y="4584"/>
                    <a:pt x="2171" y="4590"/>
                  </a:cubicBezTo>
                  <a:cubicBezTo>
                    <a:pt x="2171" y="4590"/>
                    <a:pt x="2171" y="4590"/>
                    <a:pt x="2172" y="4590"/>
                  </a:cubicBezTo>
                  <a:cubicBezTo>
                    <a:pt x="2192" y="4590"/>
                    <a:pt x="2190" y="4561"/>
                    <a:pt x="2171" y="4559"/>
                  </a:cubicBezTo>
                  <a:cubicBezTo>
                    <a:pt x="2017" y="4541"/>
                    <a:pt x="1862" y="4534"/>
                    <a:pt x="1709" y="4524"/>
                  </a:cubicBezTo>
                  <a:cubicBezTo>
                    <a:pt x="1617" y="4518"/>
                    <a:pt x="1495" y="4496"/>
                    <a:pt x="1388" y="4496"/>
                  </a:cubicBezTo>
                  <a:cubicBezTo>
                    <a:pt x="1370" y="4496"/>
                    <a:pt x="1353" y="4496"/>
                    <a:pt x="1336" y="4498"/>
                  </a:cubicBezTo>
                  <a:cubicBezTo>
                    <a:pt x="1230" y="4398"/>
                    <a:pt x="1127" y="4299"/>
                    <a:pt x="1030" y="4193"/>
                  </a:cubicBezTo>
                  <a:lnTo>
                    <a:pt x="1030" y="4193"/>
                  </a:lnTo>
                  <a:cubicBezTo>
                    <a:pt x="1034" y="4194"/>
                    <a:pt x="1037" y="4195"/>
                    <a:pt x="1042" y="4196"/>
                  </a:cubicBezTo>
                  <a:cubicBezTo>
                    <a:pt x="1043" y="4196"/>
                    <a:pt x="1044" y="4194"/>
                    <a:pt x="1043" y="4193"/>
                  </a:cubicBezTo>
                  <a:lnTo>
                    <a:pt x="1043" y="4193"/>
                  </a:lnTo>
                  <a:cubicBezTo>
                    <a:pt x="1078" y="4214"/>
                    <a:pt x="1150" y="4216"/>
                    <a:pt x="1215" y="4216"/>
                  </a:cubicBezTo>
                  <a:cubicBezTo>
                    <a:pt x="1234" y="4216"/>
                    <a:pt x="1252" y="4216"/>
                    <a:pt x="1268" y="4216"/>
                  </a:cubicBezTo>
                  <a:cubicBezTo>
                    <a:pt x="1289" y="4216"/>
                    <a:pt x="1307" y="4216"/>
                    <a:pt x="1320" y="4217"/>
                  </a:cubicBezTo>
                  <a:cubicBezTo>
                    <a:pt x="1429" y="4227"/>
                    <a:pt x="1538" y="4236"/>
                    <a:pt x="1646" y="4244"/>
                  </a:cubicBezTo>
                  <a:cubicBezTo>
                    <a:pt x="1899" y="4265"/>
                    <a:pt x="2153" y="4292"/>
                    <a:pt x="2407" y="4299"/>
                  </a:cubicBezTo>
                  <a:cubicBezTo>
                    <a:pt x="2425" y="4299"/>
                    <a:pt x="2424" y="4273"/>
                    <a:pt x="2407" y="4272"/>
                  </a:cubicBezTo>
                  <a:cubicBezTo>
                    <a:pt x="1947" y="4211"/>
                    <a:pt x="1470" y="4177"/>
                    <a:pt x="1005" y="4166"/>
                  </a:cubicBezTo>
                  <a:cubicBezTo>
                    <a:pt x="889" y="4038"/>
                    <a:pt x="782" y="3900"/>
                    <a:pt x="689" y="3744"/>
                  </a:cubicBezTo>
                  <a:cubicBezTo>
                    <a:pt x="648" y="3675"/>
                    <a:pt x="611" y="3604"/>
                    <a:pt x="576" y="3533"/>
                  </a:cubicBezTo>
                  <a:lnTo>
                    <a:pt x="576" y="3533"/>
                  </a:lnTo>
                  <a:cubicBezTo>
                    <a:pt x="807" y="3548"/>
                    <a:pt x="1042" y="3554"/>
                    <a:pt x="1276" y="3554"/>
                  </a:cubicBezTo>
                  <a:cubicBezTo>
                    <a:pt x="1515" y="3554"/>
                    <a:pt x="1754" y="3548"/>
                    <a:pt x="1989" y="3540"/>
                  </a:cubicBezTo>
                  <a:cubicBezTo>
                    <a:pt x="2010" y="3539"/>
                    <a:pt x="2010" y="3508"/>
                    <a:pt x="1989" y="3507"/>
                  </a:cubicBezTo>
                  <a:cubicBezTo>
                    <a:pt x="1752" y="3498"/>
                    <a:pt x="1512" y="3492"/>
                    <a:pt x="1272" y="3492"/>
                  </a:cubicBezTo>
                  <a:cubicBezTo>
                    <a:pt x="1036" y="3492"/>
                    <a:pt x="800" y="3498"/>
                    <a:pt x="568" y="3514"/>
                  </a:cubicBezTo>
                  <a:cubicBezTo>
                    <a:pt x="512" y="3398"/>
                    <a:pt x="465" y="3277"/>
                    <a:pt x="427" y="3155"/>
                  </a:cubicBezTo>
                  <a:lnTo>
                    <a:pt x="427" y="3155"/>
                  </a:lnTo>
                  <a:cubicBezTo>
                    <a:pt x="542" y="3156"/>
                    <a:pt x="658" y="3157"/>
                    <a:pt x="773" y="3157"/>
                  </a:cubicBezTo>
                  <a:cubicBezTo>
                    <a:pt x="856" y="3157"/>
                    <a:pt x="940" y="3157"/>
                    <a:pt x="1023" y="3156"/>
                  </a:cubicBezTo>
                  <a:cubicBezTo>
                    <a:pt x="1043" y="3156"/>
                    <a:pt x="1043" y="3125"/>
                    <a:pt x="1023" y="3124"/>
                  </a:cubicBezTo>
                  <a:cubicBezTo>
                    <a:pt x="952" y="3123"/>
                    <a:pt x="882" y="3123"/>
                    <a:pt x="812" y="3123"/>
                  </a:cubicBezTo>
                  <a:cubicBezTo>
                    <a:pt x="680" y="3123"/>
                    <a:pt x="549" y="3124"/>
                    <a:pt x="417" y="3126"/>
                  </a:cubicBezTo>
                  <a:cubicBezTo>
                    <a:pt x="381" y="3005"/>
                    <a:pt x="353" y="2880"/>
                    <a:pt x="334" y="2755"/>
                  </a:cubicBezTo>
                  <a:cubicBezTo>
                    <a:pt x="856" y="2752"/>
                    <a:pt x="1377" y="2751"/>
                    <a:pt x="1898" y="2733"/>
                  </a:cubicBezTo>
                  <a:cubicBezTo>
                    <a:pt x="1915" y="2732"/>
                    <a:pt x="1916" y="2707"/>
                    <a:pt x="1898" y="2706"/>
                  </a:cubicBezTo>
                  <a:cubicBezTo>
                    <a:pt x="1831" y="2705"/>
                    <a:pt x="1765" y="2705"/>
                    <a:pt x="1698" y="2705"/>
                  </a:cubicBezTo>
                  <a:cubicBezTo>
                    <a:pt x="1242" y="2705"/>
                    <a:pt x="787" y="2717"/>
                    <a:pt x="332" y="2728"/>
                  </a:cubicBezTo>
                  <a:cubicBezTo>
                    <a:pt x="318" y="2626"/>
                    <a:pt x="309" y="2523"/>
                    <a:pt x="309" y="2419"/>
                  </a:cubicBezTo>
                  <a:cubicBezTo>
                    <a:pt x="309" y="2414"/>
                    <a:pt x="310" y="2408"/>
                    <a:pt x="310" y="2403"/>
                  </a:cubicBezTo>
                  <a:cubicBezTo>
                    <a:pt x="538" y="2403"/>
                    <a:pt x="764" y="2383"/>
                    <a:pt x="989" y="2348"/>
                  </a:cubicBezTo>
                  <a:cubicBezTo>
                    <a:pt x="1001" y="2346"/>
                    <a:pt x="998" y="2327"/>
                    <a:pt x="987" y="2327"/>
                  </a:cubicBezTo>
                  <a:cubicBezTo>
                    <a:pt x="987" y="2327"/>
                    <a:pt x="986" y="2327"/>
                    <a:pt x="986" y="2327"/>
                  </a:cubicBezTo>
                  <a:cubicBezTo>
                    <a:pt x="761" y="2352"/>
                    <a:pt x="536" y="2369"/>
                    <a:pt x="310" y="2381"/>
                  </a:cubicBezTo>
                  <a:cubicBezTo>
                    <a:pt x="313" y="2225"/>
                    <a:pt x="331" y="2070"/>
                    <a:pt x="364" y="1918"/>
                  </a:cubicBezTo>
                  <a:cubicBezTo>
                    <a:pt x="924" y="1918"/>
                    <a:pt x="1484" y="1920"/>
                    <a:pt x="2044" y="1929"/>
                  </a:cubicBezTo>
                  <a:cubicBezTo>
                    <a:pt x="2062" y="1929"/>
                    <a:pt x="2062" y="1900"/>
                    <a:pt x="2044" y="1900"/>
                  </a:cubicBezTo>
                  <a:cubicBezTo>
                    <a:pt x="1723" y="1889"/>
                    <a:pt x="1403" y="1882"/>
                    <a:pt x="1082" y="1882"/>
                  </a:cubicBezTo>
                  <a:cubicBezTo>
                    <a:pt x="844" y="1882"/>
                    <a:pt x="607" y="1886"/>
                    <a:pt x="369" y="1893"/>
                  </a:cubicBezTo>
                  <a:cubicBezTo>
                    <a:pt x="424" y="1655"/>
                    <a:pt x="515" y="1426"/>
                    <a:pt x="637" y="1217"/>
                  </a:cubicBezTo>
                  <a:cubicBezTo>
                    <a:pt x="1246" y="1213"/>
                    <a:pt x="1855" y="1206"/>
                    <a:pt x="2463" y="1180"/>
                  </a:cubicBezTo>
                  <a:cubicBezTo>
                    <a:pt x="2484" y="1179"/>
                    <a:pt x="2484" y="1147"/>
                    <a:pt x="2463" y="1147"/>
                  </a:cubicBezTo>
                  <a:cubicBezTo>
                    <a:pt x="1862" y="1151"/>
                    <a:pt x="1259" y="1168"/>
                    <a:pt x="658" y="1185"/>
                  </a:cubicBezTo>
                  <a:cubicBezTo>
                    <a:pt x="729" y="1067"/>
                    <a:pt x="811" y="957"/>
                    <a:pt x="903" y="855"/>
                  </a:cubicBezTo>
                  <a:cubicBezTo>
                    <a:pt x="930" y="855"/>
                    <a:pt x="957" y="855"/>
                    <a:pt x="983" y="855"/>
                  </a:cubicBezTo>
                  <a:cubicBezTo>
                    <a:pt x="1309" y="855"/>
                    <a:pt x="1634" y="831"/>
                    <a:pt x="1957" y="784"/>
                  </a:cubicBezTo>
                  <a:cubicBezTo>
                    <a:pt x="1974" y="782"/>
                    <a:pt x="1970" y="754"/>
                    <a:pt x="1954" y="754"/>
                  </a:cubicBezTo>
                  <a:cubicBezTo>
                    <a:pt x="1954" y="754"/>
                    <a:pt x="1953" y="754"/>
                    <a:pt x="1952" y="754"/>
                  </a:cubicBezTo>
                  <a:cubicBezTo>
                    <a:pt x="1611" y="797"/>
                    <a:pt x="1270" y="821"/>
                    <a:pt x="926" y="830"/>
                  </a:cubicBezTo>
                  <a:cubicBezTo>
                    <a:pt x="1029" y="719"/>
                    <a:pt x="1143" y="618"/>
                    <a:pt x="1268" y="532"/>
                  </a:cubicBezTo>
                  <a:cubicBezTo>
                    <a:pt x="1842" y="508"/>
                    <a:pt x="2419" y="470"/>
                    <a:pt x="2992" y="425"/>
                  </a:cubicBezTo>
                  <a:cubicBezTo>
                    <a:pt x="3015" y="423"/>
                    <a:pt x="3015" y="389"/>
                    <a:pt x="2993" y="389"/>
                  </a:cubicBezTo>
                  <a:cubicBezTo>
                    <a:pt x="2993" y="389"/>
                    <a:pt x="2993" y="389"/>
                    <a:pt x="2992" y="389"/>
                  </a:cubicBezTo>
                  <a:cubicBezTo>
                    <a:pt x="2435" y="415"/>
                    <a:pt x="1877" y="448"/>
                    <a:pt x="1321" y="496"/>
                  </a:cubicBezTo>
                  <a:cubicBezTo>
                    <a:pt x="1486" y="389"/>
                    <a:pt x="1669" y="304"/>
                    <a:pt x="1866" y="250"/>
                  </a:cubicBezTo>
                  <a:cubicBezTo>
                    <a:pt x="2066" y="196"/>
                    <a:pt x="2266" y="170"/>
                    <a:pt x="2462" y="170"/>
                  </a:cubicBezTo>
                  <a:close/>
                  <a:moveTo>
                    <a:pt x="2503" y="0"/>
                  </a:moveTo>
                  <a:cubicBezTo>
                    <a:pt x="2442" y="0"/>
                    <a:pt x="2381" y="3"/>
                    <a:pt x="2320" y="7"/>
                  </a:cubicBezTo>
                  <a:cubicBezTo>
                    <a:pt x="1274" y="84"/>
                    <a:pt x="453" y="865"/>
                    <a:pt x="232" y="1877"/>
                  </a:cubicBezTo>
                  <a:cubicBezTo>
                    <a:pt x="1" y="2937"/>
                    <a:pt x="561" y="4322"/>
                    <a:pt x="1586" y="4786"/>
                  </a:cubicBezTo>
                  <a:cubicBezTo>
                    <a:pt x="1588" y="4787"/>
                    <a:pt x="1591" y="4787"/>
                    <a:pt x="1594" y="4787"/>
                  </a:cubicBezTo>
                  <a:cubicBezTo>
                    <a:pt x="1610" y="4787"/>
                    <a:pt x="1624" y="4769"/>
                    <a:pt x="1609" y="4754"/>
                  </a:cubicBezTo>
                  <a:cubicBezTo>
                    <a:pt x="1608" y="4753"/>
                    <a:pt x="1606" y="4752"/>
                    <a:pt x="1605" y="4750"/>
                  </a:cubicBezTo>
                  <a:lnTo>
                    <a:pt x="1605" y="4750"/>
                  </a:lnTo>
                  <a:cubicBezTo>
                    <a:pt x="1735" y="4842"/>
                    <a:pt x="1898" y="4900"/>
                    <a:pt x="2057" y="4900"/>
                  </a:cubicBezTo>
                  <a:cubicBezTo>
                    <a:pt x="2088" y="4900"/>
                    <a:pt x="2118" y="4898"/>
                    <a:pt x="2148" y="4893"/>
                  </a:cubicBezTo>
                  <a:cubicBezTo>
                    <a:pt x="2150" y="4893"/>
                    <a:pt x="2150" y="4891"/>
                    <a:pt x="2151" y="4891"/>
                  </a:cubicBezTo>
                  <a:cubicBezTo>
                    <a:pt x="2316" y="4918"/>
                    <a:pt x="2485" y="4932"/>
                    <a:pt x="2655" y="4932"/>
                  </a:cubicBezTo>
                  <a:cubicBezTo>
                    <a:pt x="3356" y="4932"/>
                    <a:pt x="4066" y="4700"/>
                    <a:pt x="4524" y="4215"/>
                  </a:cubicBezTo>
                  <a:cubicBezTo>
                    <a:pt x="5210" y="3488"/>
                    <a:pt x="5347" y="2416"/>
                    <a:pt x="4911" y="1526"/>
                  </a:cubicBezTo>
                  <a:cubicBezTo>
                    <a:pt x="4465" y="615"/>
                    <a:pt x="3516" y="0"/>
                    <a:pt x="2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8108225" y="4161800"/>
              <a:ext cx="816153" cy="737841"/>
            </a:xfrm>
            <a:custGeom>
              <a:rect b="b" l="l" r="r" t="t"/>
              <a:pathLst>
                <a:path extrusionOk="0" h="9293" w="10279">
                  <a:moveTo>
                    <a:pt x="9038" y="141"/>
                  </a:moveTo>
                  <a:cubicBezTo>
                    <a:pt x="9153" y="141"/>
                    <a:pt x="9267" y="172"/>
                    <a:pt x="9377" y="248"/>
                  </a:cubicBezTo>
                  <a:cubicBezTo>
                    <a:pt x="9713" y="479"/>
                    <a:pt x="9619" y="826"/>
                    <a:pt x="9357" y="1183"/>
                  </a:cubicBezTo>
                  <a:cubicBezTo>
                    <a:pt x="9389" y="1082"/>
                    <a:pt x="9419" y="980"/>
                    <a:pt x="9449" y="878"/>
                  </a:cubicBezTo>
                  <a:cubicBezTo>
                    <a:pt x="9453" y="864"/>
                    <a:pt x="9442" y="855"/>
                    <a:pt x="9431" y="855"/>
                  </a:cubicBezTo>
                  <a:cubicBezTo>
                    <a:pt x="9423" y="855"/>
                    <a:pt x="9416" y="859"/>
                    <a:pt x="9413" y="868"/>
                  </a:cubicBezTo>
                  <a:cubicBezTo>
                    <a:pt x="9374" y="998"/>
                    <a:pt x="9334" y="1129"/>
                    <a:pt x="9298" y="1261"/>
                  </a:cubicBezTo>
                  <a:cubicBezTo>
                    <a:pt x="9182" y="1407"/>
                    <a:pt x="9041" y="1554"/>
                    <a:pt x="8893" y="1693"/>
                  </a:cubicBezTo>
                  <a:cubicBezTo>
                    <a:pt x="9007" y="1382"/>
                    <a:pt x="9089" y="1062"/>
                    <a:pt x="9136" y="731"/>
                  </a:cubicBezTo>
                  <a:cubicBezTo>
                    <a:pt x="9138" y="720"/>
                    <a:pt x="9128" y="712"/>
                    <a:pt x="9120" y="712"/>
                  </a:cubicBezTo>
                  <a:cubicBezTo>
                    <a:pt x="9114" y="712"/>
                    <a:pt x="9109" y="716"/>
                    <a:pt x="9107" y="723"/>
                  </a:cubicBezTo>
                  <a:cubicBezTo>
                    <a:pt x="9044" y="1075"/>
                    <a:pt x="8951" y="1417"/>
                    <a:pt x="8829" y="1753"/>
                  </a:cubicBezTo>
                  <a:cubicBezTo>
                    <a:pt x="8685" y="1886"/>
                    <a:pt x="8536" y="2012"/>
                    <a:pt x="8399" y="2124"/>
                  </a:cubicBezTo>
                  <a:cubicBezTo>
                    <a:pt x="8476" y="1893"/>
                    <a:pt x="8541" y="1657"/>
                    <a:pt x="8609" y="1424"/>
                  </a:cubicBezTo>
                  <a:cubicBezTo>
                    <a:pt x="8612" y="1412"/>
                    <a:pt x="8602" y="1404"/>
                    <a:pt x="8592" y="1404"/>
                  </a:cubicBezTo>
                  <a:cubicBezTo>
                    <a:pt x="8586" y="1404"/>
                    <a:pt x="8579" y="1407"/>
                    <a:pt x="8577" y="1416"/>
                  </a:cubicBezTo>
                  <a:cubicBezTo>
                    <a:pt x="8501" y="1663"/>
                    <a:pt x="8419" y="1910"/>
                    <a:pt x="8355" y="2160"/>
                  </a:cubicBezTo>
                  <a:cubicBezTo>
                    <a:pt x="8184" y="2298"/>
                    <a:pt x="8036" y="2414"/>
                    <a:pt x="7939" y="2494"/>
                  </a:cubicBezTo>
                  <a:cubicBezTo>
                    <a:pt x="7991" y="2231"/>
                    <a:pt x="8054" y="1972"/>
                    <a:pt x="8129" y="1714"/>
                  </a:cubicBezTo>
                  <a:cubicBezTo>
                    <a:pt x="8132" y="1705"/>
                    <a:pt x="8124" y="1699"/>
                    <a:pt x="8117" y="1699"/>
                  </a:cubicBezTo>
                  <a:cubicBezTo>
                    <a:pt x="8112" y="1699"/>
                    <a:pt x="8107" y="1702"/>
                    <a:pt x="8105" y="1708"/>
                  </a:cubicBezTo>
                  <a:cubicBezTo>
                    <a:pt x="8023" y="1975"/>
                    <a:pt x="7958" y="2247"/>
                    <a:pt x="7907" y="2521"/>
                  </a:cubicBezTo>
                  <a:cubicBezTo>
                    <a:pt x="7902" y="2526"/>
                    <a:pt x="7896" y="2531"/>
                    <a:pt x="7891" y="2535"/>
                  </a:cubicBezTo>
                  <a:cubicBezTo>
                    <a:pt x="7724" y="2682"/>
                    <a:pt x="7558" y="2830"/>
                    <a:pt x="7393" y="2979"/>
                  </a:cubicBezTo>
                  <a:cubicBezTo>
                    <a:pt x="7490" y="2672"/>
                    <a:pt x="7572" y="2359"/>
                    <a:pt x="7646" y="2045"/>
                  </a:cubicBezTo>
                  <a:cubicBezTo>
                    <a:pt x="7649" y="2031"/>
                    <a:pt x="7638" y="2023"/>
                    <a:pt x="7627" y="2023"/>
                  </a:cubicBezTo>
                  <a:cubicBezTo>
                    <a:pt x="7620" y="2023"/>
                    <a:pt x="7613" y="2026"/>
                    <a:pt x="7611" y="2035"/>
                  </a:cubicBezTo>
                  <a:cubicBezTo>
                    <a:pt x="7530" y="2361"/>
                    <a:pt x="7441" y="2685"/>
                    <a:pt x="7358" y="3011"/>
                  </a:cubicBezTo>
                  <a:cubicBezTo>
                    <a:pt x="7240" y="3117"/>
                    <a:pt x="7121" y="3223"/>
                    <a:pt x="7003" y="3329"/>
                  </a:cubicBezTo>
                  <a:cubicBezTo>
                    <a:pt x="7079" y="2961"/>
                    <a:pt x="7157" y="2593"/>
                    <a:pt x="7242" y="2227"/>
                  </a:cubicBezTo>
                  <a:cubicBezTo>
                    <a:pt x="7245" y="2215"/>
                    <a:pt x="7236" y="2208"/>
                    <a:pt x="7227" y="2208"/>
                  </a:cubicBezTo>
                  <a:cubicBezTo>
                    <a:pt x="7221" y="2208"/>
                    <a:pt x="7215" y="2211"/>
                    <a:pt x="7213" y="2219"/>
                  </a:cubicBezTo>
                  <a:cubicBezTo>
                    <a:pt x="7118" y="2594"/>
                    <a:pt x="7036" y="2971"/>
                    <a:pt x="6976" y="3354"/>
                  </a:cubicBezTo>
                  <a:cubicBezTo>
                    <a:pt x="6842" y="3475"/>
                    <a:pt x="6708" y="3597"/>
                    <a:pt x="6574" y="3718"/>
                  </a:cubicBezTo>
                  <a:cubicBezTo>
                    <a:pt x="6629" y="3477"/>
                    <a:pt x="6680" y="3234"/>
                    <a:pt x="6729" y="2992"/>
                  </a:cubicBezTo>
                  <a:cubicBezTo>
                    <a:pt x="6731" y="2982"/>
                    <a:pt x="6722" y="2975"/>
                    <a:pt x="6714" y="2975"/>
                  </a:cubicBezTo>
                  <a:cubicBezTo>
                    <a:pt x="6709" y="2975"/>
                    <a:pt x="6704" y="2978"/>
                    <a:pt x="6702" y="2985"/>
                  </a:cubicBezTo>
                  <a:cubicBezTo>
                    <a:pt x="6648" y="3236"/>
                    <a:pt x="6595" y="3488"/>
                    <a:pt x="6548" y="3742"/>
                  </a:cubicBezTo>
                  <a:cubicBezTo>
                    <a:pt x="6428" y="3851"/>
                    <a:pt x="6308" y="3959"/>
                    <a:pt x="6188" y="4068"/>
                  </a:cubicBezTo>
                  <a:cubicBezTo>
                    <a:pt x="6250" y="3765"/>
                    <a:pt x="6303" y="3462"/>
                    <a:pt x="6344" y="3156"/>
                  </a:cubicBezTo>
                  <a:cubicBezTo>
                    <a:pt x="6346" y="3145"/>
                    <a:pt x="6336" y="3137"/>
                    <a:pt x="6327" y="3137"/>
                  </a:cubicBezTo>
                  <a:cubicBezTo>
                    <a:pt x="6322" y="3137"/>
                    <a:pt x="6316" y="3140"/>
                    <a:pt x="6315" y="3148"/>
                  </a:cubicBezTo>
                  <a:cubicBezTo>
                    <a:pt x="6268" y="3466"/>
                    <a:pt x="6215" y="3783"/>
                    <a:pt x="6154" y="4099"/>
                  </a:cubicBezTo>
                  <a:cubicBezTo>
                    <a:pt x="6046" y="4197"/>
                    <a:pt x="5937" y="4297"/>
                    <a:pt x="5829" y="4396"/>
                  </a:cubicBezTo>
                  <a:cubicBezTo>
                    <a:pt x="5888" y="4135"/>
                    <a:pt x="5946" y="3873"/>
                    <a:pt x="6000" y="3611"/>
                  </a:cubicBezTo>
                  <a:cubicBezTo>
                    <a:pt x="6002" y="3603"/>
                    <a:pt x="5995" y="3597"/>
                    <a:pt x="5988" y="3597"/>
                  </a:cubicBezTo>
                  <a:cubicBezTo>
                    <a:pt x="5984" y="3597"/>
                    <a:pt x="5979" y="3600"/>
                    <a:pt x="5978" y="3605"/>
                  </a:cubicBezTo>
                  <a:cubicBezTo>
                    <a:pt x="5914" y="3879"/>
                    <a:pt x="5854" y="4152"/>
                    <a:pt x="5796" y="4426"/>
                  </a:cubicBezTo>
                  <a:cubicBezTo>
                    <a:pt x="5783" y="4437"/>
                    <a:pt x="5771" y="4449"/>
                    <a:pt x="5759" y="4460"/>
                  </a:cubicBezTo>
                  <a:cubicBezTo>
                    <a:pt x="5699" y="4355"/>
                    <a:pt x="5631" y="4255"/>
                    <a:pt x="5558" y="4158"/>
                  </a:cubicBezTo>
                  <a:cubicBezTo>
                    <a:pt x="5559" y="4157"/>
                    <a:pt x="5560" y="4156"/>
                    <a:pt x="5560" y="4155"/>
                  </a:cubicBezTo>
                  <a:cubicBezTo>
                    <a:pt x="5580" y="3941"/>
                    <a:pt x="5618" y="3729"/>
                    <a:pt x="5672" y="3521"/>
                  </a:cubicBezTo>
                  <a:cubicBezTo>
                    <a:pt x="5676" y="3510"/>
                    <a:pt x="5667" y="3504"/>
                    <a:pt x="5659" y="3504"/>
                  </a:cubicBezTo>
                  <a:cubicBezTo>
                    <a:pt x="5653" y="3504"/>
                    <a:pt x="5648" y="3507"/>
                    <a:pt x="5645" y="3514"/>
                  </a:cubicBezTo>
                  <a:cubicBezTo>
                    <a:pt x="5587" y="3717"/>
                    <a:pt x="5553" y="3921"/>
                    <a:pt x="5537" y="4132"/>
                  </a:cubicBezTo>
                  <a:cubicBezTo>
                    <a:pt x="5452" y="4022"/>
                    <a:pt x="5361" y="3918"/>
                    <a:pt x="5261" y="3820"/>
                  </a:cubicBezTo>
                  <a:cubicBezTo>
                    <a:pt x="5266" y="3818"/>
                    <a:pt x="5270" y="3816"/>
                    <a:pt x="5270" y="3809"/>
                  </a:cubicBezTo>
                  <a:cubicBezTo>
                    <a:pt x="5273" y="3675"/>
                    <a:pt x="5309" y="3556"/>
                    <a:pt x="5363" y="3434"/>
                  </a:cubicBezTo>
                  <a:cubicBezTo>
                    <a:pt x="5368" y="3422"/>
                    <a:pt x="5359" y="3412"/>
                    <a:pt x="5349" y="3412"/>
                  </a:cubicBezTo>
                  <a:cubicBezTo>
                    <a:pt x="5345" y="3412"/>
                    <a:pt x="5341" y="3414"/>
                    <a:pt x="5337" y="3419"/>
                  </a:cubicBezTo>
                  <a:cubicBezTo>
                    <a:pt x="5268" y="3536"/>
                    <a:pt x="5241" y="3669"/>
                    <a:pt x="5242" y="3804"/>
                  </a:cubicBezTo>
                  <a:cubicBezTo>
                    <a:pt x="5147" y="3711"/>
                    <a:pt x="5046" y="3625"/>
                    <a:pt x="4938" y="3546"/>
                  </a:cubicBezTo>
                  <a:cubicBezTo>
                    <a:pt x="5683" y="2943"/>
                    <a:pt x="6367" y="2255"/>
                    <a:pt x="7071" y="1605"/>
                  </a:cubicBezTo>
                  <a:cubicBezTo>
                    <a:pt x="7431" y="1273"/>
                    <a:pt x="7788" y="938"/>
                    <a:pt x="8150" y="608"/>
                  </a:cubicBezTo>
                  <a:cubicBezTo>
                    <a:pt x="8380" y="399"/>
                    <a:pt x="8709" y="141"/>
                    <a:pt x="9038" y="141"/>
                  </a:cubicBezTo>
                  <a:close/>
                  <a:moveTo>
                    <a:pt x="3241" y="3193"/>
                  </a:moveTo>
                  <a:cubicBezTo>
                    <a:pt x="3915" y="3193"/>
                    <a:pt x="4569" y="3397"/>
                    <a:pt x="5105" y="3896"/>
                  </a:cubicBezTo>
                  <a:cubicBezTo>
                    <a:pt x="6013" y="4741"/>
                    <a:pt x="6273" y="6117"/>
                    <a:pt x="5929" y="7285"/>
                  </a:cubicBezTo>
                  <a:cubicBezTo>
                    <a:pt x="5739" y="7928"/>
                    <a:pt x="5133" y="8493"/>
                    <a:pt x="4556" y="8814"/>
                  </a:cubicBezTo>
                  <a:cubicBezTo>
                    <a:pt x="4147" y="9041"/>
                    <a:pt x="3690" y="9157"/>
                    <a:pt x="3229" y="9157"/>
                  </a:cubicBezTo>
                  <a:cubicBezTo>
                    <a:pt x="3004" y="9157"/>
                    <a:pt x="2778" y="9129"/>
                    <a:pt x="2557" y="9073"/>
                  </a:cubicBezTo>
                  <a:cubicBezTo>
                    <a:pt x="2551" y="9071"/>
                    <a:pt x="2544" y="9071"/>
                    <a:pt x="2539" y="9071"/>
                  </a:cubicBezTo>
                  <a:cubicBezTo>
                    <a:pt x="2522" y="9071"/>
                    <a:pt x="2508" y="9076"/>
                    <a:pt x="2497" y="9086"/>
                  </a:cubicBezTo>
                  <a:cubicBezTo>
                    <a:pt x="2250" y="9011"/>
                    <a:pt x="1994" y="8962"/>
                    <a:pt x="1754" y="8855"/>
                  </a:cubicBezTo>
                  <a:cubicBezTo>
                    <a:pt x="1751" y="8853"/>
                    <a:pt x="1748" y="8853"/>
                    <a:pt x="1744" y="8853"/>
                  </a:cubicBezTo>
                  <a:cubicBezTo>
                    <a:pt x="1741" y="8853"/>
                    <a:pt x="1738" y="8853"/>
                    <a:pt x="1736" y="8855"/>
                  </a:cubicBezTo>
                  <a:cubicBezTo>
                    <a:pt x="991" y="8431"/>
                    <a:pt x="502" y="7692"/>
                    <a:pt x="297" y="6798"/>
                  </a:cubicBezTo>
                  <a:cubicBezTo>
                    <a:pt x="1" y="5506"/>
                    <a:pt x="378" y="4036"/>
                    <a:pt x="1703" y="3509"/>
                  </a:cubicBezTo>
                  <a:cubicBezTo>
                    <a:pt x="2199" y="3312"/>
                    <a:pt x="2726" y="3193"/>
                    <a:pt x="3241" y="3193"/>
                  </a:cubicBezTo>
                  <a:close/>
                  <a:moveTo>
                    <a:pt x="9051" y="0"/>
                  </a:moveTo>
                  <a:cubicBezTo>
                    <a:pt x="8505" y="0"/>
                    <a:pt x="7936" y="617"/>
                    <a:pt x="7595" y="932"/>
                  </a:cubicBezTo>
                  <a:cubicBezTo>
                    <a:pt x="6682" y="1775"/>
                    <a:pt x="5713" y="2586"/>
                    <a:pt x="4858" y="3488"/>
                  </a:cubicBezTo>
                  <a:cubicBezTo>
                    <a:pt x="4619" y="3325"/>
                    <a:pt x="4356" y="3197"/>
                    <a:pt x="4077" y="3114"/>
                  </a:cubicBezTo>
                  <a:cubicBezTo>
                    <a:pt x="3841" y="3044"/>
                    <a:pt x="3599" y="3014"/>
                    <a:pt x="3356" y="3014"/>
                  </a:cubicBezTo>
                  <a:cubicBezTo>
                    <a:pt x="2891" y="3014"/>
                    <a:pt x="2423" y="3123"/>
                    <a:pt x="1985" y="3268"/>
                  </a:cubicBezTo>
                  <a:cubicBezTo>
                    <a:pt x="1387" y="3467"/>
                    <a:pt x="875" y="3787"/>
                    <a:pt x="531" y="4324"/>
                  </a:cubicBezTo>
                  <a:cubicBezTo>
                    <a:pt x="160" y="4903"/>
                    <a:pt x="38" y="5602"/>
                    <a:pt x="102" y="6281"/>
                  </a:cubicBezTo>
                  <a:cubicBezTo>
                    <a:pt x="223" y="7593"/>
                    <a:pt x="1069" y="9173"/>
                    <a:pt x="2552" y="9241"/>
                  </a:cubicBezTo>
                  <a:cubicBezTo>
                    <a:pt x="2553" y="9242"/>
                    <a:pt x="2553" y="9242"/>
                    <a:pt x="2554" y="9242"/>
                  </a:cubicBezTo>
                  <a:cubicBezTo>
                    <a:pt x="2567" y="9242"/>
                    <a:pt x="2577" y="9234"/>
                    <a:pt x="2582" y="9225"/>
                  </a:cubicBezTo>
                  <a:cubicBezTo>
                    <a:pt x="2799" y="9270"/>
                    <a:pt x="3018" y="9293"/>
                    <a:pt x="3236" y="9293"/>
                  </a:cubicBezTo>
                  <a:cubicBezTo>
                    <a:pt x="3627" y="9293"/>
                    <a:pt x="4015" y="9219"/>
                    <a:pt x="4380" y="9061"/>
                  </a:cubicBezTo>
                  <a:cubicBezTo>
                    <a:pt x="4930" y="8823"/>
                    <a:pt x="5502" y="8356"/>
                    <a:pt x="5837" y="7857"/>
                  </a:cubicBezTo>
                  <a:cubicBezTo>
                    <a:pt x="6195" y="7320"/>
                    <a:pt x="6258" y="6557"/>
                    <a:pt x="6206" y="5931"/>
                  </a:cubicBezTo>
                  <a:cubicBezTo>
                    <a:pt x="6168" y="5470"/>
                    <a:pt x="6048" y="5015"/>
                    <a:pt x="5837" y="4605"/>
                  </a:cubicBezTo>
                  <a:cubicBezTo>
                    <a:pt x="6756" y="3789"/>
                    <a:pt x="7680" y="2974"/>
                    <a:pt x="8570" y="2128"/>
                  </a:cubicBezTo>
                  <a:cubicBezTo>
                    <a:pt x="8964" y="1753"/>
                    <a:pt x="10278" y="846"/>
                    <a:pt x="9525" y="187"/>
                  </a:cubicBezTo>
                  <a:cubicBezTo>
                    <a:pt x="9373" y="55"/>
                    <a:pt x="9213" y="0"/>
                    <a:pt x="90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a:off x="8207475" y="4751492"/>
              <a:ext cx="89484" cy="3732"/>
            </a:xfrm>
            <a:custGeom>
              <a:rect b="b" l="l" r="r" t="t"/>
              <a:pathLst>
                <a:path extrusionOk="0" h="47" w="1127">
                  <a:moveTo>
                    <a:pt x="15" y="4"/>
                  </a:moveTo>
                  <a:cubicBezTo>
                    <a:pt x="1" y="4"/>
                    <a:pt x="1" y="25"/>
                    <a:pt x="15" y="25"/>
                  </a:cubicBezTo>
                  <a:cubicBezTo>
                    <a:pt x="327" y="33"/>
                    <a:pt x="639" y="47"/>
                    <a:pt x="951" y="47"/>
                  </a:cubicBezTo>
                  <a:cubicBezTo>
                    <a:pt x="1004" y="47"/>
                    <a:pt x="1056" y="46"/>
                    <a:pt x="1109" y="45"/>
                  </a:cubicBezTo>
                  <a:cubicBezTo>
                    <a:pt x="1126" y="45"/>
                    <a:pt x="1126" y="19"/>
                    <a:pt x="1109" y="18"/>
                  </a:cubicBezTo>
                  <a:cubicBezTo>
                    <a:pt x="745" y="0"/>
                    <a:pt x="379" y="6"/>
                    <a:pt x="15"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184528" y="4567367"/>
              <a:ext cx="107905" cy="6272"/>
            </a:xfrm>
            <a:custGeom>
              <a:rect b="b" l="l" r="r" t="t"/>
              <a:pathLst>
                <a:path extrusionOk="0" h="79" w="1359">
                  <a:moveTo>
                    <a:pt x="1345" y="1"/>
                  </a:moveTo>
                  <a:cubicBezTo>
                    <a:pt x="1344" y="1"/>
                    <a:pt x="1343" y="1"/>
                    <a:pt x="1343" y="1"/>
                  </a:cubicBezTo>
                  <a:cubicBezTo>
                    <a:pt x="943" y="37"/>
                    <a:pt x="545" y="42"/>
                    <a:pt x="145" y="42"/>
                  </a:cubicBezTo>
                  <a:cubicBezTo>
                    <a:pt x="101" y="42"/>
                    <a:pt x="56" y="42"/>
                    <a:pt x="12" y="42"/>
                  </a:cubicBezTo>
                  <a:cubicBezTo>
                    <a:pt x="1" y="42"/>
                    <a:pt x="2" y="58"/>
                    <a:pt x="12" y="59"/>
                  </a:cubicBezTo>
                  <a:cubicBezTo>
                    <a:pt x="168" y="72"/>
                    <a:pt x="324" y="79"/>
                    <a:pt x="480" y="79"/>
                  </a:cubicBezTo>
                  <a:cubicBezTo>
                    <a:pt x="769" y="79"/>
                    <a:pt x="1058" y="58"/>
                    <a:pt x="1343" y="25"/>
                  </a:cubicBezTo>
                  <a:cubicBezTo>
                    <a:pt x="1358" y="24"/>
                    <a:pt x="1359"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5"/>
          <p:cNvSpPr/>
          <p:nvPr/>
        </p:nvSpPr>
        <p:spPr>
          <a:xfrm>
            <a:off x="0" y="3697975"/>
            <a:ext cx="1486461" cy="1445520"/>
          </a:xfrm>
          <a:custGeom>
            <a:rect b="b" l="l" r="r" t="t"/>
            <a:pathLst>
              <a:path extrusionOk="0" h="13558" w="13942">
                <a:moveTo>
                  <a:pt x="1" y="0"/>
                </a:moveTo>
                <a:lnTo>
                  <a:pt x="1" y="13558"/>
                </a:lnTo>
                <a:lnTo>
                  <a:pt x="13942" y="13558"/>
                </a:lnTo>
                <a:cubicBezTo>
                  <a:pt x="6819" y="178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317107" y="290021"/>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68250" y="693133"/>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376470" y="283525"/>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226941" y="683388"/>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4767487" y="0"/>
            <a:ext cx="4376535" cy="5159605"/>
          </a:xfrm>
          <a:custGeom>
            <a:rect b="b" l="l" r="r" t="t"/>
            <a:pathLst>
              <a:path extrusionOk="0" h="36078" w="30603">
                <a:moveTo>
                  <a:pt x="30602" y="0"/>
                </a:moveTo>
                <a:cubicBezTo>
                  <a:pt x="13702" y="0"/>
                  <a:pt x="15937" y="24690"/>
                  <a:pt x="1" y="36078"/>
                </a:cubicBezTo>
                <a:lnTo>
                  <a:pt x="30602" y="36078"/>
                </a:lnTo>
                <a:lnTo>
                  <a:pt x="30602" y="0"/>
                </a:lnTo>
                <a:close/>
              </a:path>
            </a:pathLst>
          </a:custGeom>
          <a:solidFill>
            <a:schemeClr val="accent6">
              <a:alpha val="68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7811647" y="4018702"/>
            <a:ext cx="1037007" cy="785598"/>
          </a:xfrm>
          <a:custGeom>
            <a:rect b="b" l="l" r="r" t="t"/>
            <a:pathLst>
              <a:path extrusionOk="0" h="5896" w="7783">
                <a:moveTo>
                  <a:pt x="5798" y="573"/>
                </a:moveTo>
                <a:cubicBezTo>
                  <a:pt x="6000" y="671"/>
                  <a:pt x="6192" y="788"/>
                  <a:pt x="6370" y="923"/>
                </a:cubicBezTo>
                <a:cubicBezTo>
                  <a:pt x="6322" y="908"/>
                  <a:pt x="6275" y="896"/>
                  <a:pt x="6229" y="884"/>
                </a:cubicBezTo>
                <a:cubicBezTo>
                  <a:pt x="6227" y="883"/>
                  <a:pt x="6225" y="883"/>
                  <a:pt x="6223" y="883"/>
                </a:cubicBezTo>
                <a:cubicBezTo>
                  <a:pt x="6216" y="883"/>
                  <a:pt x="6211" y="886"/>
                  <a:pt x="6208" y="891"/>
                </a:cubicBezTo>
                <a:cubicBezTo>
                  <a:pt x="6080" y="772"/>
                  <a:pt x="5942" y="665"/>
                  <a:pt x="5798" y="573"/>
                </a:cubicBezTo>
                <a:close/>
                <a:moveTo>
                  <a:pt x="6257" y="937"/>
                </a:moveTo>
                <a:lnTo>
                  <a:pt x="6257" y="937"/>
                </a:lnTo>
                <a:cubicBezTo>
                  <a:pt x="6346" y="966"/>
                  <a:pt x="6430" y="1001"/>
                  <a:pt x="6514" y="1037"/>
                </a:cubicBezTo>
                <a:cubicBezTo>
                  <a:pt x="6649" y="1151"/>
                  <a:pt x="6775" y="1275"/>
                  <a:pt x="6890" y="1408"/>
                </a:cubicBezTo>
                <a:cubicBezTo>
                  <a:pt x="6779" y="1352"/>
                  <a:pt x="6662" y="1304"/>
                  <a:pt x="6547" y="1258"/>
                </a:cubicBezTo>
                <a:cubicBezTo>
                  <a:pt x="6458" y="1145"/>
                  <a:pt x="6360" y="1037"/>
                  <a:pt x="6257" y="937"/>
                </a:cubicBezTo>
                <a:close/>
                <a:moveTo>
                  <a:pt x="6584" y="1305"/>
                </a:moveTo>
                <a:lnTo>
                  <a:pt x="6584" y="1305"/>
                </a:lnTo>
                <a:cubicBezTo>
                  <a:pt x="6712" y="1366"/>
                  <a:pt x="6836" y="1434"/>
                  <a:pt x="6963" y="1496"/>
                </a:cubicBezTo>
                <a:cubicBezTo>
                  <a:pt x="7045" y="1600"/>
                  <a:pt x="7121" y="1708"/>
                  <a:pt x="7189" y="1820"/>
                </a:cubicBezTo>
                <a:cubicBezTo>
                  <a:pt x="7056" y="1737"/>
                  <a:pt x="6910" y="1664"/>
                  <a:pt x="6775" y="1588"/>
                </a:cubicBezTo>
                <a:cubicBezTo>
                  <a:pt x="6717" y="1491"/>
                  <a:pt x="6653" y="1396"/>
                  <a:pt x="6584" y="1305"/>
                </a:cubicBezTo>
                <a:close/>
                <a:moveTo>
                  <a:pt x="6818" y="1663"/>
                </a:moveTo>
                <a:cubicBezTo>
                  <a:pt x="6957" y="1753"/>
                  <a:pt x="7099" y="1851"/>
                  <a:pt x="7247" y="1922"/>
                </a:cubicBezTo>
                <a:cubicBezTo>
                  <a:pt x="7365" y="2136"/>
                  <a:pt x="7456" y="2365"/>
                  <a:pt x="7515" y="2607"/>
                </a:cubicBezTo>
                <a:cubicBezTo>
                  <a:pt x="7373" y="2520"/>
                  <a:pt x="7228" y="2439"/>
                  <a:pt x="7088" y="2350"/>
                </a:cubicBezTo>
                <a:cubicBezTo>
                  <a:pt x="7064" y="2251"/>
                  <a:pt x="7034" y="2152"/>
                  <a:pt x="6998" y="2054"/>
                </a:cubicBezTo>
                <a:lnTo>
                  <a:pt x="6998" y="2054"/>
                </a:lnTo>
                <a:cubicBezTo>
                  <a:pt x="7123" y="2139"/>
                  <a:pt x="7249" y="2223"/>
                  <a:pt x="7382" y="2288"/>
                </a:cubicBezTo>
                <a:cubicBezTo>
                  <a:pt x="7384" y="2289"/>
                  <a:pt x="7386" y="2290"/>
                  <a:pt x="7388" y="2290"/>
                </a:cubicBezTo>
                <a:cubicBezTo>
                  <a:pt x="7402" y="2290"/>
                  <a:pt x="7415" y="2273"/>
                  <a:pt x="7401" y="2262"/>
                </a:cubicBezTo>
                <a:cubicBezTo>
                  <a:pt x="7269" y="2160"/>
                  <a:pt x="7120" y="2074"/>
                  <a:pt x="6972" y="1989"/>
                </a:cubicBezTo>
                <a:cubicBezTo>
                  <a:pt x="6928" y="1878"/>
                  <a:pt x="6876" y="1769"/>
                  <a:pt x="6818" y="1663"/>
                </a:cubicBezTo>
                <a:close/>
                <a:moveTo>
                  <a:pt x="7102" y="2412"/>
                </a:moveTo>
                <a:cubicBezTo>
                  <a:pt x="7234" y="2510"/>
                  <a:pt x="7377" y="2603"/>
                  <a:pt x="7526" y="2664"/>
                </a:cubicBezTo>
                <a:cubicBezTo>
                  <a:pt x="7536" y="2707"/>
                  <a:pt x="7545" y="2749"/>
                  <a:pt x="7552" y="2793"/>
                </a:cubicBezTo>
                <a:cubicBezTo>
                  <a:pt x="7562" y="2850"/>
                  <a:pt x="7569" y="2906"/>
                  <a:pt x="7574" y="2962"/>
                </a:cubicBezTo>
                <a:cubicBezTo>
                  <a:pt x="7516" y="2927"/>
                  <a:pt x="7455" y="2894"/>
                  <a:pt x="7398" y="2858"/>
                </a:cubicBezTo>
                <a:cubicBezTo>
                  <a:pt x="7312" y="2804"/>
                  <a:pt x="7227" y="2747"/>
                  <a:pt x="7143" y="2691"/>
                </a:cubicBezTo>
                <a:cubicBezTo>
                  <a:pt x="7135" y="2598"/>
                  <a:pt x="7121" y="2504"/>
                  <a:pt x="7102" y="2412"/>
                </a:cubicBezTo>
                <a:close/>
                <a:moveTo>
                  <a:pt x="7147" y="2735"/>
                </a:moveTo>
                <a:cubicBezTo>
                  <a:pt x="7282" y="2842"/>
                  <a:pt x="7427" y="2953"/>
                  <a:pt x="7579" y="3031"/>
                </a:cubicBezTo>
                <a:cubicBezTo>
                  <a:pt x="7586" y="3140"/>
                  <a:pt x="7586" y="3248"/>
                  <a:pt x="7578" y="3355"/>
                </a:cubicBezTo>
                <a:cubicBezTo>
                  <a:pt x="7504" y="3299"/>
                  <a:pt x="7420" y="3256"/>
                  <a:pt x="7340" y="3210"/>
                </a:cubicBezTo>
                <a:cubicBezTo>
                  <a:pt x="7274" y="3171"/>
                  <a:pt x="7206" y="3133"/>
                  <a:pt x="7139" y="3095"/>
                </a:cubicBezTo>
                <a:cubicBezTo>
                  <a:pt x="7152" y="2976"/>
                  <a:pt x="7154" y="2855"/>
                  <a:pt x="7147" y="2735"/>
                </a:cubicBezTo>
                <a:close/>
                <a:moveTo>
                  <a:pt x="7134" y="3137"/>
                </a:moveTo>
                <a:cubicBezTo>
                  <a:pt x="7194" y="3176"/>
                  <a:pt x="7255" y="3214"/>
                  <a:pt x="7317" y="3251"/>
                </a:cubicBezTo>
                <a:cubicBezTo>
                  <a:pt x="7399" y="3302"/>
                  <a:pt x="7482" y="3362"/>
                  <a:pt x="7573" y="3398"/>
                </a:cubicBezTo>
                <a:cubicBezTo>
                  <a:pt x="7563" y="3499"/>
                  <a:pt x="7545" y="3600"/>
                  <a:pt x="7520" y="3697"/>
                </a:cubicBezTo>
                <a:cubicBezTo>
                  <a:pt x="7458" y="3648"/>
                  <a:pt x="7392" y="3605"/>
                  <a:pt x="7329" y="3560"/>
                </a:cubicBezTo>
                <a:cubicBezTo>
                  <a:pt x="7249" y="3503"/>
                  <a:pt x="7170" y="3446"/>
                  <a:pt x="7089" y="3391"/>
                </a:cubicBezTo>
                <a:cubicBezTo>
                  <a:pt x="7104" y="3319"/>
                  <a:pt x="7118" y="3245"/>
                  <a:pt x="7130" y="3168"/>
                </a:cubicBezTo>
                <a:cubicBezTo>
                  <a:pt x="7131" y="3157"/>
                  <a:pt x="7132" y="3148"/>
                  <a:pt x="7134" y="3137"/>
                </a:cubicBezTo>
                <a:close/>
                <a:moveTo>
                  <a:pt x="7081" y="3430"/>
                </a:moveTo>
                <a:cubicBezTo>
                  <a:pt x="7144" y="3479"/>
                  <a:pt x="7206" y="3527"/>
                  <a:pt x="7270" y="3575"/>
                </a:cubicBezTo>
                <a:cubicBezTo>
                  <a:pt x="7347" y="3634"/>
                  <a:pt x="7422" y="3699"/>
                  <a:pt x="7503" y="3751"/>
                </a:cubicBezTo>
                <a:cubicBezTo>
                  <a:pt x="7480" y="3832"/>
                  <a:pt x="7452" y="3912"/>
                  <a:pt x="7417" y="3989"/>
                </a:cubicBezTo>
                <a:cubicBezTo>
                  <a:pt x="7279" y="3893"/>
                  <a:pt x="7134" y="3809"/>
                  <a:pt x="6999" y="3707"/>
                </a:cubicBezTo>
                <a:cubicBezTo>
                  <a:pt x="7032" y="3619"/>
                  <a:pt x="7058" y="3527"/>
                  <a:pt x="7081" y="3430"/>
                </a:cubicBezTo>
                <a:close/>
                <a:moveTo>
                  <a:pt x="6986" y="3741"/>
                </a:moveTo>
                <a:cubicBezTo>
                  <a:pt x="7110" y="3850"/>
                  <a:pt x="7250" y="3959"/>
                  <a:pt x="7401" y="4025"/>
                </a:cubicBezTo>
                <a:cubicBezTo>
                  <a:pt x="7358" y="4116"/>
                  <a:pt x="7306" y="4204"/>
                  <a:pt x="7247" y="4288"/>
                </a:cubicBezTo>
                <a:cubicBezTo>
                  <a:pt x="7127" y="4181"/>
                  <a:pt x="6992" y="4087"/>
                  <a:pt x="6863" y="3992"/>
                </a:cubicBezTo>
                <a:cubicBezTo>
                  <a:pt x="6911" y="3912"/>
                  <a:pt x="6952" y="3829"/>
                  <a:pt x="6986" y="3741"/>
                </a:cubicBezTo>
                <a:close/>
                <a:moveTo>
                  <a:pt x="6845" y="4022"/>
                </a:moveTo>
                <a:cubicBezTo>
                  <a:pt x="6968" y="4125"/>
                  <a:pt x="7089" y="4233"/>
                  <a:pt x="7221" y="4324"/>
                </a:cubicBezTo>
                <a:cubicBezTo>
                  <a:pt x="7176" y="4384"/>
                  <a:pt x="7127" y="4442"/>
                  <a:pt x="7073" y="4497"/>
                </a:cubicBezTo>
                <a:cubicBezTo>
                  <a:pt x="6949" y="4403"/>
                  <a:pt x="6812" y="4321"/>
                  <a:pt x="6680" y="4236"/>
                </a:cubicBezTo>
                <a:cubicBezTo>
                  <a:pt x="6743" y="4169"/>
                  <a:pt x="6797" y="4098"/>
                  <a:pt x="6845" y="4022"/>
                </a:cubicBezTo>
                <a:close/>
                <a:moveTo>
                  <a:pt x="6649" y="4268"/>
                </a:moveTo>
                <a:cubicBezTo>
                  <a:pt x="6772" y="4362"/>
                  <a:pt x="6901" y="4461"/>
                  <a:pt x="7036" y="4532"/>
                </a:cubicBezTo>
                <a:cubicBezTo>
                  <a:pt x="6982" y="4585"/>
                  <a:pt x="6924" y="4636"/>
                  <a:pt x="6860" y="4683"/>
                </a:cubicBezTo>
                <a:cubicBezTo>
                  <a:pt x="6848" y="4693"/>
                  <a:pt x="6835" y="4702"/>
                  <a:pt x="6821" y="4711"/>
                </a:cubicBezTo>
                <a:cubicBezTo>
                  <a:pt x="6756" y="4661"/>
                  <a:pt x="6683" y="4619"/>
                  <a:pt x="6615" y="4571"/>
                </a:cubicBezTo>
                <a:cubicBezTo>
                  <a:pt x="6558" y="4529"/>
                  <a:pt x="6501" y="4485"/>
                  <a:pt x="6445" y="4441"/>
                </a:cubicBezTo>
                <a:cubicBezTo>
                  <a:pt x="6521" y="4387"/>
                  <a:pt x="6589" y="4329"/>
                  <a:pt x="6649" y="4268"/>
                </a:cubicBezTo>
                <a:close/>
                <a:moveTo>
                  <a:pt x="866" y="4040"/>
                </a:moveTo>
                <a:cubicBezTo>
                  <a:pt x="1004" y="4179"/>
                  <a:pt x="1158" y="4302"/>
                  <a:pt x="1323" y="4409"/>
                </a:cubicBezTo>
                <a:cubicBezTo>
                  <a:pt x="1402" y="4516"/>
                  <a:pt x="1487" y="4618"/>
                  <a:pt x="1578" y="4714"/>
                </a:cubicBezTo>
                <a:cubicBezTo>
                  <a:pt x="1567" y="4706"/>
                  <a:pt x="1554" y="4698"/>
                  <a:pt x="1542" y="4690"/>
                </a:cubicBezTo>
                <a:cubicBezTo>
                  <a:pt x="1277" y="4508"/>
                  <a:pt x="1054" y="4288"/>
                  <a:pt x="866" y="4040"/>
                </a:cubicBezTo>
                <a:close/>
                <a:moveTo>
                  <a:pt x="6411" y="4465"/>
                </a:moveTo>
                <a:cubicBezTo>
                  <a:pt x="6522" y="4568"/>
                  <a:pt x="6647" y="4675"/>
                  <a:pt x="6777" y="4742"/>
                </a:cubicBezTo>
                <a:cubicBezTo>
                  <a:pt x="6703" y="4792"/>
                  <a:pt x="6627" y="4835"/>
                  <a:pt x="6549" y="4874"/>
                </a:cubicBezTo>
                <a:cubicBezTo>
                  <a:pt x="6488" y="4828"/>
                  <a:pt x="6417" y="4792"/>
                  <a:pt x="6356" y="4744"/>
                </a:cubicBezTo>
                <a:cubicBezTo>
                  <a:pt x="6297" y="4698"/>
                  <a:pt x="6246" y="4643"/>
                  <a:pt x="6192" y="4593"/>
                </a:cubicBezTo>
                <a:cubicBezTo>
                  <a:pt x="6225" y="4576"/>
                  <a:pt x="6258" y="4559"/>
                  <a:pt x="6291" y="4540"/>
                </a:cubicBezTo>
                <a:cubicBezTo>
                  <a:pt x="6333" y="4516"/>
                  <a:pt x="6373" y="4490"/>
                  <a:pt x="6411" y="4465"/>
                </a:cubicBezTo>
                <a:close/>
                <a:moveTo>
                  <a:pt x="1411" y="4464"/>
                </a:moveTo>
                <a:cubicBezTo>
                  <a:pt x="1509" y="4525"/>
                  <a:pt x="1612" y="4578"/>
                  <a:pt x="1717" y="4627"/>
                </a:cubicBezTo>
                <a:cubicBezTo>
                  <a:pt x="1798" y="4734"/>
                  <a:pt x="1886" y="4840"/>
                  <a:pt x="1983" y="4935"/>
                </a:cubicBezTo>
                <a:cubicBezTo>
                  <a:pt x="1888" y="4892"/>
                  <a:pt x="1796" y="4846"/>
                  <a:pt x="1706" y="4793"/>
                </a:cubicBezTo>
                <a:cubicBezTo>
                  <a:pt x="1606" y="4684"/>
                  <a:pt x="1508" y="4575"/>
                  <a:pt x="1411" y="4464"/>
                </a:cubicBezTo>
                <a:close/>
                <a:moveTo>
                  <a:pt x="6148" y="4614"/>
                </a:moveTo>
                <a:cubicBezTo>
                  <a:pt x="6197" y="4677"/>
                  <a:pt x="6262" y="4733"/>
                  <a:pt x="6322" y="4782"/>
                </a:cubicBezTo>
                <a:cubicBezTo>
                  <a:pt x="6373" y="4824"/>
                  <a:pt x="6429" y="4871"/>
                  <a:pt x="6489" y="4903"/>
                </a:cubicBezTo>
                <a:cubicBezTo>
                  <a:pt x="6412" y="4938"/>
                  <a:pt x="6334" y="4970"/>
                  <a:pt x="6255" y="4997"/>
                </a:cubicBezTo>
                <a:cubicBezTo>
                  <a:pt x="6193" y="4942"/>
                  <a:pt x="6118" y="4899"/>
                  <a:pt x="6050" y="4853"/>
                </a:cubicBezTo>
                <a:cubicBezTo>
                  <a:pt x="5988" y="4811"/>
                  <a:pt x="5928" y="4767"/>
                  <a:pt x="5864" y="4729"/>
                </a:cubicBezTo>
                <a:cubicBezTo>
                  <a:pt x="5961" y="4697"/>
                  <a:pt x="6056" y="4658"/>
                  <a:pt x="6148" y="4614"/>
                </a:cubicBezTo>
                <a:close/>
                <a:moveTo>
                  <a:pt x="1786" y="4658"/>
                </a:moveTo>
                <a:lnTo>
                  <a:pt x="1786" y="4658"/>
                </a:lnTo>
                <a:cubicBezTo>
                  <a:pt x="1882" y="4699"/>
                  <a:pt x="1980" y="4736"/>
                  <a:pt x="2079" y="4768"/>
                </a:cubicBezTo>
                <a:cubicBezTo>
                  <a:pt x="2163" y="4875"/>
                  <a:pt x="2254" y="4979"/>
                  <a:pt x="2352" y="5073"/>
                </a:cubicBezTo>
                <a:cubicBezTo>
                  <a:pt x="2261" y="5044"/>
                  <a:pt x="2171" y="5013"/>
                  <a:pt x="2083" y="4978"/>
                </a:cubicBezTo>
                <a:cubicBezTo>
                  <a:pt x="1982" y="4872"/>
                  <a:pt x="1882" y="4768"/>
                  <a:pt x="1786" y="4658"/>
                </a:cubicBezTo>
                <a:close/>
                <a:moveTo>
                  <a:pt x="5816" y="4745"/>
                </a:moveTo>
                <a:cubicBezTo>
                  <a:pt x="5872" y="4792"/>
                  <a:pt x="5934" y="4834"/>
                  <a:pt x="5994" y="4876"/>
                </a:cubicBezTo>
                <a:cubicBezTo>
                  <a:pt x="6057" y="4923"/>
                  <a:pt x="6122" y="4976"/>
                  <a:pt x="6190" y="5018"/>
                </a:cubicBezTo>
                <a:cubicBezTo>
                  <a:pt x="6093" y="5048"/>
                  <a:pt x="5995" y="5075"/>
                  <a:pt x="5895" y="5096"/>
                </a:cubicBezTo>
                <a:cubicBezTo>
                  <a:pt x="5760" y="4997"/>
                  <a:pt x="5606" y="4913"/>
                  <a:pt x="5460" y="4828"/>
                </a:cubicBezTo>
                <a:cubicBezTo>
                  <a:pt x="5581" y="4808"/>
                  <a:pt x="5699" y="4780"/>
                  <a:pt x="5816" y="4745"/>
                </a:cubicBezTo>
                <a:close/>
                <a:moveTo>
                  <a:pt x="3537" y="4885"/>
                </a:moveTo>
                <a:cubicBezTo>
                  <a:pt x="3549" y="4960"/>
                  <a:pt x="3602" y="5056"/>
                  <a:pt x="3658" y="5138"/>
                </a:cubicBezTo>
                <a:cubicBezTo>
                  <a:pt x="3568" y="5060"/>
                  <a:pt x="3475" y="4984"/>
                  <a:pt x="3385" y="4905"/>
                </a:cubicBezTo>
                <a:cubicBezTo>
                  <a:pt x="3435" y="4900"/>
                  <a:pt x="3487" y="4894"/>
                  <a:pt x="3537" y="4885"/>
                </a:cubicBezTo>
                <a:close/>
                <a:moveTo>
                  <a:pt x="5410" y="4835"/>
                </a:moveTo>
                <a:cubicBezTo>
                  <a:pt x="5543" y="4928"/>
                  <a:pt x="5678" y="5030"/>
                  <a:pt x="5817" y="5113"/>
                </a:cubicBezTo>
                <a:cubicBezTo>
                  <a:pt x="5737" y="5130"/>
                  <a:pt x="5656" y="5144"/>
                  <a:pt x="5575" y="5157"/>
                </a:cubicBezTo>
                <a:cubicBezTo>
                  <a:pt x="5401" y="5057"/>
                  <a:pt x="5224" y="4965"/>
                  <a:pt x="5053" y="4862"/>
                </a:cubicBezTo>
                <a:cubicBezTo>
                  <a:pt x="5173" y="4861"/>
                  <a:pt x="5293" y="4852"/>
                  <a:pt x="5410" y="4835"/>
                </a:cubicBezTo>
                <a:close/>
                <a:moveTo>
                  <a:pt x="2143" y="4788"/>
                </a:moveTo>
                <a:cubicBezTo>
                  <a:pt x="2229" y="4814"/>
                  <a:pt x="2315" y="4834"/>
                  <a:pt x="2402" y="4853"/>
                </a:cubicBezTo>
                <a:cubicBezTo>
                  <a:pt x="2447" y="4909"/>
                  <a:pt x="2493" y="4964"/>
                  <a:pt x="2542" y="5017"/>
                </a:cubicBezTo>
                <a:cubicBezTo>
                  <a:pt x="2585" y="5063"/>
                  <a:pt x="2630" y="5113"/>
                  <a:pt x="2678" y="5158"/>
                </a:cubicBezTo>
                <a:cubicBezTo>
                  <a:pt x="2590" y="5139"/>
                  <a:pt x="2504" y="5117"/>
                  <a:pt x="2418" y="5093"/>
                </a:cubicBezTo>
                <a:cubicBezTo>
                  <a:pt x="2328" y="4989"/>
                  <a:pt x="2235" y="4889"/>
                  <a:pt x="2143" y="4788"/>
                </a:cubicBezTo>
                <a:close/>
                <a:moveTo>
                  <a:pt x="4706" y="4842"/>
                </a:moveTo>
                <a:lnTo>
                  <a:pt x="4706" y="4842"/>
                </a:lnTo>
                <a:cubicBezTo>
                  <a:pt x="4803" y="4854"/>
                  <a:pt x="4899" y="4860"/>
                  <a:pt x="4996" y="4862"/>
                </a:cubicBezTo>
                <a:cubicBezTo>
                  <a:pt x="5153" y="4973"/>
                  <a:pt x="5319" y="5083"/>
                  <a:pt x="5493" y="5169"/>
                </a:cubicBezTo>
                <a:cubicBezTo>
                  <a:pt x="5407" y="5181"/>
                  <a:pt x="5321" y="5192"/>
                  <a:pt x="5233" y="5204"/>
                </a:cubicBezTo>
                <a:cubicBezTo>
                  <a:pt x="5058" y="5082"/>
                  <a:pt x="4876" y="4974"/>
                  <a:pt x="4706" y="4842"/>
                </a:cubicBezTo>
                <a:close/>
                <a:moveTo>
                  <a:pt x="2451" y="4863"/>
                </a:moveTo>
                <a:lnTo>
                  <a:pt x="2451" y="4863"/>
                </a:lnTo>
                <a:cubicBezTo>
                  <a:pt x="2526" y="4878"/>
                  <a:pt x="2600" y="4889"/>
                  <a:pt x="2675" y="4899"/>
                </a:cubicBezTo>
                <a:cubicBezTo>
                  <a:pt x="2778" y="5007"/>
                  <a:pt x="2883" y="5118"/>
                  <a:pt x="2994" y="5220"/>
                </a:cubicBezTo>
                <a:cubicBezTo>
                  <a:pt x="2916" y="5207"/>
                  <a:pt x="2838" y="5193"/>
                  <a:pt x="2761" y="5178"/>
                </a:cubicBezTo>
                <a:cubicBezTo>
                  <a:pt x="2700" y="5113"/>
                  <a:pt x="2629" y="5055"/>
                  <a:pt x="2568" y="4991"/>
                </a:cubicBezTo>
                <a:cubicBezTo>
                  <a:pt x="2527" y="4950"/>
                  <a:pt x="2489" y="4907"/>
                  <a:pt x="2451" y="4863"/>
                </a:cubicBezTo>
                <a:close/>
                <a:moveTo>
                  <a:pt x="2733" y="4906"/>
                </a:moveTo>
                <a:cubicBezTo>
                  <a:pt x="2839" y="4917"/>
                  <a:pt x="2944" y="4922"/>
                  <a:pt x="3049" y="4922"/>
                </a:cubicBezTo>
                <a:cubicBezTo>
                  <a:pt x="3105" y="4983"/>
                  <a:pt x="3161" y="5044"/>
                  <a:pt x="3218" y="5104"/>
                </a:cubicBezTo>
                <a:cubicBezTo>
                  <a:pt x="3268" y="5158"/>
                  <a:pt x="3317" y="5220"/>
                  <a:pt x="3372" y="5270"/>
                </a:cubicBezTo>
                <a:cubicBezTo>
                  <a:pt x="3277" y="5260"/>
                  <a:pt x="3182" y="5248"/>
                  <a:pt x="3088" y="5234"/>
                </a:cubicBezTo>
                <a:cubicBezTo>
                  <a:pt x="2979" y="5118"/>
                  <a:pt x="2855" y="5011"/>
                  <a:pt x="2733" y="4906"/>
                </a:cubicBezTo>
                <a:close/>
                <a:moveTo>
                  <a:pt x="4677" y="4859"/>
                </a:moveTo>
                <a:lnTo>
                  <a:pt x="4677" y="4859"/>
                </a:lnTo>
                <a:cubicBezTo>
                  <a:pt x="4818" y="4988"/>
                  <a:pt x="4980" y="5122"/>
                  <a:pt x="5151" y="5213"/>
                </a:cubicBezTo>
                <a:cubicBezTo>
                  <a:pt x="5128" y="5217"/>
                  <a:pt x="5103" y="5220"/>
                  <a:pt x="5080" y="5222"/>
                </a:cubicBezTo>
                <a:cubicBezTo>
                  <a:pt x="5057" y="5226"/>
                  <a:pt x="5046" y="5244"/>
                  <a:pt x="5048" y="5261"/>
                </a:cubicBezTo>
                <a:cubicBezTo>
                  <a:pt x="5042" y="5265"/>
                  <a:pt x="5038" y="5270"/>
                  <a:pt x="5035" y="5276"/>
                </a:cubicBezTo>
                <a:cubicBezTo>
                  <a:pt x="4993" y="5244"/>
                  <a:pt x="4946" y="5215"/>
                  <a:pt x="4903" y="5185"/>
                </a:cubicBezTo>
                <a:cubicBezTo>
                  <a:pt x="4841" y="5141"/>
                  <a:pt x="4778" y="5098"/>
                  <a:pt x="4715" y="5055"/>
                </a:cubicBezTo>
                <a:cubicBezTo>
                  <a:pt x="4700" y="4991"/>
                  <a:pt x="4687" y="4925"/>
                  <a:pt x="4677" y="4859"/>
                </a:cubicBezTo>
                <a:close/>
                <a:moveTo>
                  <a:pt x="3334" y="4910"/>
                </a:moveTo>
                <a:cubicBezTo>
                  <a:pt x="3462" y="5043"/>
                  <a:pt x="3598" y="5183"/>
                  <a:pt x="3749" y="5286"/>
                </a:cubicBezTo>
                <a:cubicBezTo>
                  <a:pt x="3753" y="5288"/>
                  <a:pt x="3757" y="5290"/>
                  <a:pt x="3760" y="5290"/>
                </a:cubicBezTo>
                <a:cubicBezTo>
                  <a:pt x="3764" y="5290"/>
                  <a:pt x="3768" y="5288"/>
                  <a:pt x="3772" y="5286"/>
                </a:cubicBezTo>
                <a:cubicBezTo>
                  <a:pt x="3778" y="5293"/>
                  <a:pt x="3783" y="5299"/>
                  <a:pt x="3787" y="5303"/>
                </a:cubicBezTo>
                <a:cubicBezTo>
                  <a:pt x="3789" y="5305"/>
                  <a:pt x="3791" y="5306"/>
                  <a:pt x="3793" y="5308"/>
                </a:cubicBezTo>
                <a:cubicBezTo>
                  <a:pt x="3676" y="5300"/>
                  <a:pt x="3559" y="5290"/>
                  <a:pt x="3441" y="5278"/>
                </a:cubicBezTo>
                <a:cubicBezTo>
                  <a:pt x="3389" y="5202"/>
                  <a:pt x="3313" y="5137"/>
                  <a:pt x="3249" y="5073"/>
                </a:cubicBezTo>
                <a:cubicBezTo>
                  <a:pt x="3201" y="5022"/>
                  <a:pt x="3152" y="4972"/>
                  <a:pt x="3102" y="4923"/>
                </a:cubicBezTo>
                <a:cubicBezTo>
                  <a:pt x="3180" y="4922"/>
                  <a:pt x="3257" y="4917"/>
                  <a:pt x="3334" y="4910"/>
                </a:cubicBezTo>
                <a:close/>
                <a:moveTo>
                  <a:pt x="4724" y="5096"/>
                </a:moveTo>
                <a:lnTo>
                  <a:pt x="4724" y="5096"/>
                </a:lnTo>
                <a:cubicBezTo>
                  <a:pt x="4769" y="5131"/>
                  <a:pt x="4814" y="5167"/>
                  <a:pt x="4860" y="5202"/>
                </a:cubicBezTo>
                <a:cubicBezTo>
                  <a:pt x="4920" y="5248"/>
                  <a:pt x="4982" y="5305"/>
                  <a:pt x="5049" y="5342"/>
                </a:cubicBezTo>
                <a:cubicBezTo>
                  <a:pt x="5077" y="5401"/>
                  <a:pt x="5128" y="5493"/>
                  <a:pt x="5169" y="5578"/>
                </a:cubicBezTo>
                <a:cubicBezTo>
                  <a:pt x="5126" y="5552"/>
                  <a:pt x="5082" y="5529"/>
                  <a:pt x="5041" y="5502"/>
                </a:cubicBezTo>
                <a:cubicBezTo>
                  <a:pt x="4957" y="5446"/>
                  <a:pt x="4879" y="5384"/>
                  <a:pt x="4801" y="5320"/>
                </a:cubicBezTo>
                <a:cubicBezTo>
                  <a:pt x="4798" y="5318"/>
                  <a:pt x="4795" y="5317"/>
                  <a:pt x="4791" y="5317"/>
                </a:cubicBezTo>
                <a:cubicBezTo>
                  <a:pt x="4765" y="5245"/>
                  <a:pt x="4743" y="5171"/>
                  <a:pt x="4724" y="5096"/>
                </a:cubicBezTo>
                <a:close/>
                <a:moveTo>
                  <a:pt x="3483" y="165"/>
                </a:moveTo>
                <a:cubicBezTo>
                  <a:pt x="3836" y="165"/>
                  <a:pt x="4189" y="203"/>
                  <a:pt x="4532" y="274"/>
                </a:cubicBezTo>
                <a:cubicBezTo>
                  <a:pt x="5091" y="390"/>
                  <a:pt x="5630" y="579"/>
                  <a:pt x="6054" y="975"/>
                </a:cubicBezTo>
                <a:cubicBezTo>
                  <a:pt x="6441" y="1338"/>
                  <a:pt x="6788" y="1830"/>
                  <a:pt x="6952" y="2337"/>
                </a:cubicBezTo>
                <a:cubicBezTo>
                  <a:pt x="7018" y="2543"/>
                  <a:pt x="7041" y="2790"/>
                  <a:pt x="7021" y="3040"/>
                </a:cubicBezTo>
                <a:cubicBezTo>
                  <a:pt x="7014" y="3045"/>
                  <a:pt x="7013" y="3055"/>
                  <a:pt x="7021" y="3062"/>
                </a:cubicBezTo>
                <a:cubicBezTo>
                  <a:pt x="6982" y="3493"/>
                  <a:pt x="6818" y="3933"/>
                  <a:pt x="6525" y="4181"/>
                </a:cubicBezTo>
                <a:cubicBezTo>
                  <a:pt x="6103" y="4540"/>
                  <a:pt x="5541" y="4717"/>
                  <a:pt x="4989" y="4717"/>
                </a:cubicBezTo>
                <a:cubicBezTo>
                  <a:pt x="4866" y="4717"/>
                  <a:pt x="4743" y="4708"/>
                  <a:pt x="4622" y="4690"/>
                </a:cubicBezTo>
                <a:cubicBezTo>
                  <a:pt x="4618" y="4690"/>
                  <a:pt x="4614" y="4689"/>
                  <a:pt x="4610" y="4689"/>
                </a:cubicBezTo>
                <a:cubicBezTo>
                  <a:pt x="4582" y="4689"/>
                  <a:pt x="4561" y="4705"/>
                  <a:pt x="4548" y="4724"/>
                </a:cubicBezTo>
                <a:cubicBezTo>
                  <a:pt x="4534" y="4735"/>
                  <a:pt x="4525" y="4752"/>
                  <a:pt x="4527" y="4776"/>
                </a:cubicBezTo>
                <a:cubicBezTo>
                  <a:pt x="4554" y="5072"/>
                  <a:pt x="4637" y="5339"/>
                  <a:pt x="4773" y="5596"/>
                </a:cubicBezTo>
                <a:cubicBezTo>
                  <a:pt x="4527" y="5563"/>
                  <a:pt x="4287" y="5495"/>
                  <a:pt x="4078" y="5353"/>
                </a:cubicBezTo>
                <a:cubicBezTo>
                  <a:pt x="3979" y="5287"/>
                  <a:pt x="3892" y="5207"/>
                  <a:pt x="3818" y="5115"/>
                </a:cubicBezTo>
                <a:cubicBezTo>
                  <a:pt x="3801" y="5096"/>
                  <a:pt x="3615" y="4856"/>
                  <a:pt x="3639" y="4815"/>
                </a:cubicBezTo>
                <a:cubicBezTo>
                  <a:pt x="3653" y="4793"/>
                  <a:pt x="3634" y="4762"/>
                  <a:pt x="3609" y="4762"/>
                </a:cubicBezTo>
                <a:cubicBezTo>
                  <a:pt x="3606" y="4762"/>
                  <a:pt x="3603" y="4763"/>
                  <a:pt x="3600" y="4764"/>
                </a:cubicBezTo>
                <a:cubicBezTo>
                  <a:pt x="3590" y="4766"/>
                  <a:pt x="3583" y="4772"/>
                  <a:pt x="3575" y="4776"/>
                </a:cubicBezTo>
                <a:cubicBezTo>
                  <a:pt x="3572" y="4774"/>
                  <a:pt x="3567" y="4773"/>
                  <a:pt x="3563" y="4772"/>
                </a:cubicBezTo>
                <a:cubicBezTo>
                  <a:pt x="2950" y="4768"/>
                  <a:pt x="2357" y="4755"/>
                  <a:pt x="1786" y="4499"/>
                </a:cubicBezTo>
                <a:cubicBezTo>
                  <a:pt x="1315" y="4289"/>
                  <a:pt x="894" y="3942"/>
                  <a:pt x="623" y="3500"/>
                </a:cubicBezTo>
                <a:cubicBezTo>
                  <a:pt x="1" y="2484"/>
                  <a:pt x="359" y="1302"/>
                  <a:pt x="1360" y="711"/>
                </a:cubicBezTo>
                <a:cubicBezTo>
                  <a:pt x="2000" y="332"/>
                  <a:pt x="2741" y="165"/>
                  <a:pt x="3483" y="165"/>
                </a:cubicBezTo>
                <a:close/>
                <a:moveTo>
                  <a:pt x="4815" y="5378"/>
                </a:moveTo>
                <a:lnTo>
                  <a:pt x="4815" y="5378"/>
                </a:lnTo>
                <a:cubicBezTo>
                  <a:pt x="4924" y="5482"/>
                  <a:pt x="5062" y="5596"/>
                  <a:pt x="5201" y="5649"/>
                </a:cubicBezTo>
                <a:cubicBezTo>
                  <a:pt x="5224" y="5702"/>
                  <a:pt x="5237" y="5746"/>
                  <a:pt x="5230" y="5766"/>
                </a:cubicBezTo>
                <a:cubicBezTo>
                  <a:pt x="5224" y="5784"/>
                  <a:pt x="5211" y="5796"/>
                  <a:pt x="5195" y="5804"/>
                </a:cubicBezTo>
                <a:cubicBezTo>
                  <a:pt x="5117" y="5755"/>
                  <a:pt x="5031" y="5713"/>
                  <a:pt x="4947" y="5673"/>
                </a:cubicBezTo>
                <a:cubicBezTo>
                  <a:pt x="4948" y="5661"/>
                  <a:pt x="4945" y="5650"/>
                  <a:pt x="4940" y="5640"/>
                </a:cubicBezTo>
                <a:cubicBezTo>
                  <a:pt x="4892" y="5555"/>
                  <a:pt x="4851" y="5468"/>
                  <a:pt x="4815" y="5378"/>
                </a:cubicBezTo>
                <a:close/>
                <a:moveTo>
                  <a:pt x="4667" y="5709"/>
                </a:moveTo>
                <a:cubicBezTo>
                  <a:pt x="4740" y="5720"/>
                  <a:pt x="4814" y="5728"/>
                  <a:pt x="4887" y="5733"/>
                </a:cubicBezTo>
                <a:cubicBezTo>
                  <a:pt x="4888" y="5733"/>
                  <a:pt x="4890" y="5733"/>
                  <a:pt x="4891" y="5733"/>
                </a:cubicBezTo>
                <a:cubicBezTo>
                  <a:pt x="4908" y="5733"/>
                  <a:pt x="4922" y="5725"/>
                  <a:pt x="4932" y="5713"/>
                </a:cubicBezTo>
                <a:cubicBezTo>
                  <a:pt x="4976" y="5738"/>
                  <a:pt x="5020" y="5763"/>
                  <a:pt x="5064" y="5788"/>
                </a:cubicBezTo>
                <a:cubicBezTo>
                  <a:pt x="5081" y="5798"/>
                  <a:pt x="5100" y="5809"/>
                  <a:pt x="5117" y="5819"/>
                </a:cubicBezTo>
                <a:cubicBezTo>
                  <a:pt x="5116" y="5819"/>
                  <a:pt x="5116" y="5819"/>
                  <a:pt x="5115" y="5819"/>
                </a:cubicBezTo>
                <a:cubicBezTo>
                  <a:pt x="4975" y="5819"/>
                  <a:pt x="4753" y="5736"/>
                  <a:pt x="4668" y="5709"/>
                </a:cubicBezTo>
                <a:cubicBezTo>
                  <a:pt x="4668" y="5709"/>
                  <a:pt x="4668" y="5709"/>
                  <a:pt x="4667" y="5709"/>
                </a:cubicBezTo>
                <a:close/>
                <a:moveTo>
                  <a:pt x="3525" y="0"/>
                </a:moveTo>
                <a:cubicBezTo>
                  <a:pt x="2880" y="0"/>
                  <a:pt x="2238" y="124"/>
                  <a:pt x="1665" y="384"/>
                </a:cubicBezTo>
                <a:cubicBezTo>
                  <a:pt x="1136" y="623"/>
                  <a:pt x="619" y="984"/>
                  <a:pt x="365" y="1524"/>
                </a:cubicBezTo>
                <a:cubicBezTo>
                  <a:pt x="133" y="2014"/>
                  <a:pt x="109" y="2600"/>
                  <a:pt x="283" y="3113"/>
                </a:cubicBezTo>
                <a:cubicBezTo>
                  <a:pt x="290" y="3134"/>
                  <a:pt x="299" y="3156"/>
                  <a:pt x="307" y="3177"/>
                </a:cubicBezTo>
                <a:cubicBezTo>
                  <a:pt x="475" y="3805"/>
                  <a:pt x="876" y="4356"/>
                  <a:pt x="1399" y="4744"/>
                </a:cubicBezTo>
                <a:cubicBezTo>
                  <a:pt x="2127" y="5283"/>
                  <a:pt x="3030" y="5390"/>
                  <a:pt x="3910" y="5439"/>
                </a:cubicBezTo>
                <a:cubicBezTo>
                  <a:pt x="3911" y="5439"/>
                  <a:pt x="3912" y="5439"/>
                  <a:pt x="3914" y="5439"/>
                </a:cubicBezTo>
                <a:cubicBezTo>
                  <a:pt x="3923" y="5439"/>
                  <a:pt x="3932" y="5436"/>
                  <a:pt x="3938" y="5433"/>
                </a:cubicBezTo>
                <a:cubicBezTo>
                  <a:pt x="3996" y="5474"/>
                  <a:pt x="4057" y="5510"/>
                  <a:pt x="4120" y="5542"/>
                </a:cubicBezTo>
                <a:cubicBezTo>
                  <a:pt x="4182" y="5590"/>
                  <a:pt x="4251" y="5633"/>
                  <a:pt x="4332" y="5667"/>
                </a:cubicBezTo>
                <a:cubicBezTo>
                  <a:pt x="4628" y="5795"/>
                  <a:pt x="4936" y="5895"/>
                  <a:pt x="5259" y="5895"/>
                </a:cubicBezTo>
                <a:cubicBezTo>
                  <a:pt x="5277" y="5895"/>
                  <a:pt x="5295" y="5895"/>
                  <a:pt x="5314" y="5894"/>
                </a:cubicBezTo>
                <a:cubicBezTo>
                  <a:pt x="5335" y="5894"/>
                  <a:pt x="5356" y="5872"/>
                  <a:pt x="5348" y="5848"/>
                </a:cubicBezTo>
                <a:cubicBezTo>
                  <a:pt x="5280" y="5660"/>
                  <a:pt x="5209" y="5473"/>
                  <a:pt x="5125" y="5290"/>
                </a:cubicBezTo>
                <a:lnTo>
                  <a:pt x="5125" y="5290"/>
                </a:lnTo>
                <a:cubicBezTo>
                  <a:pt x="5172" y="5293"/>
                  <a:pt x="5220" y="5294"/>
                  <a:pt x="5267" y="5294"/>
                </a:cubicBezTo>
                <a:cubicBezTo>
                  <a:pt x="6519" y="5294"/>
                  <a:pt x="7783" y="4426"/>
                  <a:pt x="7662" y="3069"/>
                </a:cubicBezTo>
                <a:lnTo>
                  <a:pt x="7662" y="3069"/>
                </a:lnTo>
                <a:cubicBezTo>
                  <a:pt x="7667" y="3072"/>
                  <a:pt x="7672" y="3074"/>
                  <a:pt x="7677" y="3076"/>
                </a:cubicBezTo>
                <a:cubicBezTo>
                  <a:pt x="7679" y="3077"/>
                  <a:pt x="7681" y="3077"/>
                  <a:pt x="7683" y="3077"/>
                </a:cubicBezTo>
                <a:cubicBezTo>
                  <a:pt x="7698" y="3077"/>
                  <a:pt x="7709" y="3054"/>
                  <a:pt x="7695" y="3044"/>
                </a:cubicBezTo>
                <a:cubicBezTo>
                  <a:pt x="7683" y="3034"/>
                  <a:pt x="7670" y="3025"/>
                  <a:pt x="7657" y="3016"/>
                </a:cubicBezTo>
                <a:cubicBezTo>
                  <a:pt x="7657" y="3011"/>
                  <a:pt x="7656" y="3006"/>
                  <a:pt x="7656" y="3002"/>
                </a:cubicBezTo>
                <a:cubicBezTo>
                  <a:pt x="7610" y="2621"/>
                  <a:pt x="7498" y="2262"/>
                  <a:pt x="7334" y="1936"/>
                </a:cubicBezTo>
                <a:cubicBezTo>
                  <a:pt x="7337" y="1930"/>
                  <a:pt x="7336" y="1923"/>
                  <a:pt x="7328" y="1918"/>
                </a:cubicBezTo>
                <a:cubicBezTo>
                  <a:pt x="7327" y="1916"/>
                  <a:pt x="7325" y="1916"/>
                  <a:pt x="7323" y="1915"/>
                </a:cubicBezTo>
                <a:cubicBezTo>
                  <a:pt x="7162" y="1600"/>
                  <a:pt x="6951" y="1317"/>
                  <a:pt x="6700" y="1075"/>
                </a:cubicBezTo>
                <a:cubicBezTo>
                  <a:pt x="6698" y="1071"/>
                  <a:pt x="6697" y="1068"/>
                  <a:pt x="6692" y="1065"/>
                </a:cubicBezTo>
                <a:cubicBezTo>
                  <a:pt x="6690" y="1063"/>
                  <a:pt x="6688" y="1062"/>
                  <a:pt x="6685" y="1060"/>
                </a:cubicBezTo>
                <a:cubicBezTo>
                  <a:pt x="6228" y="622"/>
                  <a:pt x="5639" y="318"/>
                  <a:pt x="4977" y="208"/>
                </a:cubicBezTo>
                <a:cubicBezTo>
                  <a:pt x="4976" y="207"/>
                  <a:pt x="4974" y="207"/>
                  <a:pt x="4973" y="207"/>
                </a:cubicBezTo>
                <a:cubicBezTo>
                  <a:pt x="4969" y="207"/>
                  <a:pt x="4964" y="208"/>
                  <a:pt x="4961" y="209"/>
                </a:cubicBezTo>
                <a:cubicBezTo>
                  <a:pt x="4501" y="71"/>
                  <a:pt x="4012" y="0"/>
                  <a:pt x="3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 name="Google Shape;78;p5"/>
          <p:cNvSpPr txBox="1"/>
          <p:nvPr>
            <p:ph idx="1" type="subTitle"/>
          </p:nvPr>
        </p:nvSpPr>
        <p:spPr>
          <a:xfrm>
            <a:off x="1720713" y="2030472"/>
            <a:ext cx="2460000" cy="10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b="0" sz="1400">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79" name="Google Shape;79;p5"/>
          <p:cNvSpPr txBox="1"/>
          <p:nvPr>
            <p:ph idx="2" type="subTitle"/>
          </p:nvPr>
        </p:nvSpPr>
        <p:spPr>
          <a:xfrm>
            <a:off x="4963282" y="2030472"/>
            <a:ext cx="2460000" cy="10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b="0" sz="1400">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0" name="Google Shape;80;p5"/>
          <p:cNvSpPr txBox="1"/>
          <p:nvPr>
            <p:ph idx="3" type="subTitle"/>
          </p:nvPr>
        </p:nvSpPr>
        <p:spPr>
          <a:xfrm>
            <a:off x="4938332" y="3122938"/>
            <a:ext cx="2238900" cy="3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latin typeface="Roboto Black"/>
                <a:ea typeface="Roboto Black"/>
                <a:cs typeface="Roboto Black"/>
                <a:sym typeface="Roboto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81" name="Google Shape;81;p5"/>
          <p:cNvSpPr txBox="1"/>
          <p:nvPr>
            <p:ph idx="4" type="subTitle"/>
          </p:nvPr>
        </p:nvSpPr>
        <p:spPr>
          <a:xfrm>
            <a:off x="2122461" y="3122938"/>
            <a:ext cx="1859700" cy="36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1">
                <a:latin typeface="Roboto Black"/>
                <a:ea typeface="Roboto Black"/>
                <a:cs typeface="Roboto Black"/>
                <a:sym typeface="Roboto Black"/>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6"/>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4" name="Google Shape;84;p6"/>
          <p:cNvSpPr/>
          <p:nvPr/>
        </p:nvSpPr>
        <p:spPr>
          <a:xfrm>
            <a:off x="317107" y="290021"/>
            <a:ext cx="361896" cy="362120"/>
          </a:xfrm>
          <a:custGeom>
            <a:rect b="b" l="l" r="r" t="t"/>
            <a:pathLst>
              <a:path extrusionOk="0" h="3233" w="3231">
                <a:moveTo>
                  <a:pt x="1615" y="1"/>
                </a:moveTo>
                <a:cubicBezTo>
                  <a:pt x="723" y="1"/>
                  <a:pt x="0" y="725"/>
                  <a:pt x="0" y="1616"/>
                </a:cubicBezTo>
                <a:cubicBezTo>
                  <a:pt x="0" y="2508"/>
                  <a:pt x="723" y="3232"/>
                  <a:pt x="1615" y="3232"/>
                </a:cubicBezTo>
                <a:cubicBezTo>
                  <a:pt x="2508" y="3232"/>
                  <a:pt x="3231" y="2508"/>
                  <a:pt x="3231" y="1616"/>
                </a:cubicBezTo>
                <a:cubicBezTo>
                  <a:pt x="3231" y="725"/>
                  <a:pt x="2508" y="1"/>
                  <a:pt x="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168250" y="693133"/>
            <a:ext cx="193661" cy="193661"/>
          </a:xfrm>
          <a:custGeom>
            <a:rect b="b" l="l" r="r" t="t"/>
            <a:pathLst>
              <a:path extrusionOk="0" h="1729" w="1729">
                <a:moveTo>
                  <a:pt x="865" y="1"/>
                </a:moveTo>
                <a:cubicBezTo>
                  <a:pt x="387" y="1"/>
                  <a:pt x="0" y="388"/>
                  <a:pt x="0" y="864"/>
                </a:cubicBezTo>
                <a:cubicBezTo>
                  <a:pt x="0" y="1342"/>
                  <a:pt x="387" y="1729"/>
                  <a:pt x="865" y="1729"/>
                </a:cubicBezTo>
                <a:cubicBezTo>
                  <a:pt x="1341" y="1729"/>
                  <a:pt x="1728" y="1342"/>
                  <a:pt x="1728" y="864"/>
                </a:cubicBezTo>
                <a:cubicBezTo>
                  <a:pt x="1728" y="388"/>
                  <a:pt x="1341" y="1"/>
                  <a:pt x="8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376470" y="283525"/>
            <a:ext cx="391130" cy="375225"/>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226941" y="683388"/>
            <a:ext cx="223679" cy="213038"/>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318715" y="4201356"/>
            <a:ext cx="789026" cy="665321"/>
          </a:xfrm>
          <a:custGeom>
            <a:rect b="b" l="l" r="r" t="t"/>
            <a:pathLst>
              <a:path extrusionOk="0" h="18141" w="21514">
                <a:moveTo>
                  <a:pt x="19040" y="7553"/>
                </a:moveTo>
                <a:lnTo>
                  <a:pt x="19040" y="7553"/>
                </a:lnTo>
                <a:cubicBezTo>
                  <a:pt x="19040" y="7553"/>
                  <a:pt x="19040" y="7553"/>
                  <a:pt x="19039" y="7554"/>
                </a:cubicBezTo>
                <a:cubicBezTo>
                  <a:pt x="19040" y="7553"/>
                  <a:pt x="19040" y="7553"/>
                  <a:pt x="19040" y="7553"/>
                </a:cubicBezTo>
                <a:close/>
                <a:moveTo>
                  <a:pt x="818" y="0"/>
                </a:moveTo>
                <a:cubicBezTo>
                  <a:pt x="728" y="0"/>
                  <a:pt x="636" y="55"/>
                  <a:pt x="597" y="155"/>
                </a:cubicBezTo>
                <a:cubicBezTo>
                  <a:pt x="382" y="712"/>
                  <a:pt x="195" y="1277"/>
                  <a:pt x="43" y="1854"/>
                </a:cubicBezTo>
                <a:cubicBezTo>
                  <a:pt x="1" y="2011"/>
                  <a:pt x="121" y="2117"/>
                  <a:pt x="251" y="2117"/>
                </a:cubicBezTo>
                <a:cubicBezTo>
                  <a:pt x="303" y="2117"/>
                  <a:pt x="357" y="2100"/>
                  <a:pt x="403" y="2062"/>
                </a:cubicBezTo>
                <a:cubicBezTo>
                  <a:pt x="530" y="1957"/>
                  <a:pt x="645" y="1835"/>
                  <a:pt x="739" y="1700"/>
                </a:cubicBezTo>
                <a:lnTo>
                  <a:pt x="739" y="1700"/>
                </a:lnTo>
                <a:cubicBezTo>
                  <a:pt x="663" y="2975"/>
                  <a:pt x="821" y="4288"/>
                  <a:pt x="880" y="5561"/>
                </a:cubicBezTo>
                <a:cubicBezTo>
                  <a:pt x="942" y="6907"/>
                  <a:pt x="990" y="8253"/>
                  <a:pt x="1031" y="9600"/>
                </a:cubicBezTo>
                <a:cubicBezTo>
                  <a:pt x="1102" y="11975"/>
                  <a:pt x="1131" y="14351"/>
                  <a:pt x="1165" y="16728"/>
                </a:cubicBezTo>
                <a:cubicBezTo>
                  <a:pt x="961" y="16730"/>
                  <a:pt x="757" y="16735"/>
                  <a:pt x="554" y="16746"/>
                </a:cubicBezTo>
                <a:cubicBezTo>
                  <a:pt x="440" y="16752"/>
                  <a:pt x="399" y="16939"/>
                  <a:pt x="526" y="16956"/>
                </a:cubicBezTo>
                <a:cubicBezTo>
                  <a:pt x="739" y="16986"/>
                  <a:pt x="954" y="17010"/>
                  <a:pt x="1169" y="17032"/>
                </a:cubicBezTo>
                <a:cubicBezTo>
                  <a:pt x="1172" y="17248"/>
                  <a:pt x="1175" y="17464"/>
                  <a:pt x="1178" y="17679"/>
                </a:cubicBezTo>
                <a:cubicBezTo>
                  <a:pt x="1179" y="17754"/>
                  <a:pt x="1236" y="17791"/>
                  <a:pt x="1294" y="17791"/>
                </a:cubicBezTo>
                <a:cubicBezTo>
                  <a:pt x="1351" y="17791"/>
                  <a:pt x="1408" y="17754"/>
                  <a:pt x="1408" y="17679"/>
                </a:cubicBezTo>
                <a:cubicBezTo>
                  <a:pt x="1409" y="17470"/>
                  <a:pt x="1407" y="17261"/>
                  <a:pt x="1407" y="17053"/>
                </a:cubicBezTo>
                <a:lnTo>
                  <a:pt x="1407" y="17053"/>
                </a:lnTo>
                <a:cubicBezTo>
                  <a:pt x="2684" y="17164"/>
                  <a:pt x="3990" y="17155"/>
                  <a:pt x="5264" y="17213"/>
                </a:cubicBezTo>
                <a:cubicBezTo>
                  <a:pt x="6888" y="17286"/>
                  <a:pt x="8512" y="17359"/>
                  <a:pt x="10137" y="17420"/>
                </a:cubicBezTo>
                <a:cubicBezTo>
                  <a:pt x="11762" y="17480"/>
                  <a:pt x="13387" y="17527"/>
                  <a:pt x="15013" y="17548"/>
                </a:cubicBezTo>
                <a:cubicBezTo>
                  <a:pt x="15907" y="17558"/>
                  <a:pt x="16827" y="17598"/>
                  <a:pt x="17742" y="17598"/>
                </a:cubicBezTo>
                <a:cubicBezTo>
                  <a:pt x="18381" y="17598"/>
                  <a:pt x="19018" y="17579"/>
                  <a:pt x="19643" y="17516"/>
                </a:cubicBezTo>
                <a:lnTo>
                  <a:pt x="19643" y="17516"/>
                </a:lnTo>
                <a:cubicBezTo>
                  <a:pt x="19580" y="17608"/>
                  <a:pt x="19526" y="17694"/>
                  <a:pt x="19482" y="17761"/>
                </a:cubicBezTo>
                <a:cubicBezTo>
                  <a:pt x="19369" y="17936"/>
                  <a:pt x="19530" y="18140"/>
                  <a:pt x="19708" y="18140"/>
                </a:cubicBezTo>
                <a:cubicBezTo>
                  <a:pt x="19748" y="18140"/>
                  <a:pt x="19789" y="18130"/>
                  <a:pt x="19828" y="18107"/>
                </a:cubicBezTo>
                <a:cubicBezTo>
                  <a:pt x="20275" y="17839"/>
                  <a:pt x="20736" y="17601"/>
                  <a:pt x="21214" y="17392"/>
                </a:cubicBezTo>
                <a:cubicBezTo>
                  <a:pt x="21430" y="17296"/>
                  <a:pt x="21334" y="16997"/>
                  <a:pt x="21154" y="16933"/>
                </a:cubicBezTo>
                <a:cubicBezTo>
                  <a:pt x="20627" y="16745"/>
                  <a:pt x="20094" y="16595"/>
                  <a:pt x="19548" y="16475"/>
                </a:cubicBezTo>
                <a:cubicBezTo>
                  <a:pt x="19531" y="16471"/>
                  <a:pt x="19514" y="16470"/>
                  <a:pt x="19497" y="16470"/>
                </a:cubicBezTo>
                <a:cubicBezTo>
                  <a:pt x="19299" y="16470"/>
                  <a:pt x="19141" y="16719"/>
                  <a:pt x="19315" y="16875"/>
                </a:cubicBezTo>
                <a:cubicBezTo>
                  <a:pt x="19451" y="16999"/>
                  <a:pt x="19591" y="17118"/>
                  <a:pt x="19734" y="17232"/>
                </a:cubicBezTo>
                <a:cubicBezTo>
                  <a:pt x="19334" y="17211"/>
                  <a:pt x="18933" y="17203"/>
                  <a:pt x="18531" y="17203"/>
                </a:cubicBezTo>
                <a:cubicBezTo>
                  <a:pt x="17505" y="17203"/>
                  <a:pt x="16471" y="17253"/>
                  <a:pt x="15450" y="17253"/>
                </a:cubicBezTo>
                <a:cubicBezTo>
                  <a:pt x="15346" y="17253"/>
                  <a:pt x="15242" y="17253"/>
                  <a:pt x="15138" y="17252"/>
                </a:cubicBezTo>
                <a:cubicBezTo>
                  <a:pt x="14815" y="17248"/>
                  <a:pt x="14490" y="17242"/>
                  <a:pt x="14166" y="17236"/>
                </a:cubicBezTo>
                <a:cubicBezTo>
                  <a:pt x="14170" y="17131"/>
                  <a:pt x="14160" y="17021"/>
                  <a:pt x="14158" y="16916"/>
                </a:cubicBezTo>
                <a:cubicBezTo>
                  <a:pt x="14157" y="16892"/>
                  <a:pt x="14138" y="16880"/>
                  <a:pt x="14120" y="16880"/>
                </a:cubicBezTo>
                <a:cubicBezTo>
                  <a:pt x="14101" y="16880"/>
                  <a:pt x="14082" y="16892"/>
                  <a:pt x="14082" y="16916"/>
                </a:cubicBezTo>
                <a:cubicBezTo>
                  <a:pt x="14079" y="17020"/>
                  <a:pt x="14069" y="17130"/>
                  <a:pt x="14073" y="17235"/>
                </a:cubicBezTo>
                <a:cubicBezTo>
                  <a:pt x="12803" y="17211"/>
                  <a:pt x="11532" y="17173"/>
                  <a:pt x="10262" y="17126"/>
                </a:cubicBezTo>
                <a:cubicBezTo>
                  <a:pt x="8678" y="17068"/>
                  <a:pt x="7095" y="16997"/>
                  <a:pt x="5512" y="16927"/>
                </a:cubicBezTo>
                <a:cubicBezTo>
                  <a:pt x="4157" y="16865"/>
                  <a:pt x="2771" y="16728"/>
                  <a:pt x="1405" y="16728"/>
                </a:cubicBezTo>
                <a:cubicBezTo>
                  <a:pt x="1403" y="15914"/>
                  <a:pt x="1393" y="15100"/>
                  <a:pt x="1381" y="14286"/>
                </a:cubicBezTo>
                <a:lnTo>
                  <a:pt x="1381" y="14286"/>
                </a:lnTo>
                <a:cubicBezTo>
                  <a:pt x="1384" y="14286"/>
                  <a:pt x="1387" y="14286"/>
                  <a:pt x="1389" y="14286"/>
                </a:cubicBezTo>
                <a:cubicBezTo>
                  <a:pt x="1410" y="14286"/>
                  <a:pt x="1429" y="14278"/>
                  <a:pt x="1444" y="14258"/>
                </a:cubicBezTo>
                <a:cubicBezTo>
                  <a:pt x="2282" y="13119"/>
                  <a:pt x="3082" y="11935"/>
                  <a:pt x="3783" y="10706"/>
                </a:cubicBezTo>
                <a:cubicBezTo>
                  <a:pt x="3821" y="10722"/>
                  <a:pt x="3861" y="10733"/>
                  <a:pt x="3904" y="10733"/>
                </a:cubicBezTo>
                <a:cubicBezTo>
                  <a:pt x="3912" y="10733"/>
                  <a:pt x="3920" y="10732"/>
                  <a:pt x="3928" y="10731"/>
                </a:cubicBezTo>
                <a:cubicBezTo>
                  <a:pt x="4055" y="10721"/>
                  <a:pt x="4153" y="10641"/>
                  <a:pt x="4195" y="10535"/>
                </a:cubicBezTo>
                <a:cubicBezTo>
                  <a:pt x="5270" y="11563"/>
                  <a:pt x="6512" y="12469"/>
                  <a:pt x="7685" y="13385"/>
                </a:cubicBezTo>
                <a:cubicBezTo>
                  <a:pt x="7682" y="13403"/>
                  <a:pt x="7679" y="13421"/>
                  <a:pt x="7679" y="13439"/>
                </a:cubicBezTo>
                <a:cubicBezTo>
                  <a:pt x="7660" y="13502"/>
                  <a:pt x="7664" y="13571"/>
                  <a:pt x="7695" y="13630"/>
                </a:cubicBezTo>
                <a:cubicBezTo>
                  <a:pt x="7750" y="13735"/>
                  <a:pt x="7867" y="13790"/>
                  <a:pt x="7983" y="13790"/>
                </a:cubicBezTo>
                <a:cubicBezTo>
                  <a:pt x="8073" y="13790"/>
                  <a:pt x="8163" y="13758"/>
                  <a:pt x="8225" y="13690"/>
                </a:cubicBezTo>
                <a:cubicBezTo>
                  <a:pt x="8306" y="13601"/>
                  <a:pt x="8324" y="13475"/>
                  <a:pt x="8293" y="13365"/>
                </a:cubicBezTo>
                <a:cubicBezTo>
                  <a:pt x="9289" y="11147"/>
                  <a:pt x="10027" y="8789"/>
                  <a:pt x="10654" y="6440"/>
                </a:cubicBezTo>
                <a:cubicBezTo>
                  <a:pt x="10663" y="6441"/>
                  <a:pt x="10672" y="6441"/>
                  <a:pt x="10681" y="6441"/>
                </a:cubicBezTo>
                <a:cubicBezTo>
                  <a:pt x="10766" y="6441"/>
                  <a:pt x="10849" y="6411"/>
                  <a:pt x="10916" y="6356"/>
                </a:cubicBezTo>
                <a:cubicBezTo>
                  <a:pt x="11828" y="7449"/>
                  <a:pt x="12749" y="8531"/>
                  <a:pt x="13640" y="9646"/>
                </a:cubicBezTo>
                <a:cubicBezTo>
                  <a:pt x="13633" y="9654"/>
                  <a:pt x="13626" y="9661"/>
                  <a:pt x="13621" y="9670"/>
                </a:cubicBezTo>
                <a:cubicBezTo>
                  <a:pt x="13573" y="9753"/>
                  <a:pt x="13569" y="9845"/>
                  <a:pt x="13602" y="9922"/>
                </a:cubicBezTo>
                <a:cubicBezTo>
                  <a:pt x="13598" y="9971"/>
                  <a:pt x="13601" y="10020"/>
                  <a:pt x="13618" y="10068"/>
                </a:cubicBezTo>
                <a:cubicBezTo>
                  <a:pt x="13678" y="10246"/>
                  <a:pt x="13838" y="10349"/>
                  <a:pt x="14000" y="10349"/>
                </a:cubicBezTo>
                <a:cubicBezTo>
                  <a:pt x="14109" y="10349"/>
                  <a:pt x="14219" y="10302"/>
                  <a:pt x="14300" y="10200"/>
                </a:cubicBezTo>
                <a:cubicBezTo>
                  <a:pt x="14396" y="10079"/>
                  <a:pt x="14402" y="9950"/>
                  <a:pt x="14354" y="9836"/>
                </a:cubicBezTo>
                <a:cubicBezTo>
                  <a:pt x="14525" y="9699"/>
                  <a:pt x="14746" y="9349"/>
                  <a:pt x="14844" y="9237"/>
                </a:cubicBezTo>
                <a:cubicBezTo>
                  <a:pt x="15108" y="8940"/>
                  <a:pt x="15381" y="8652"/>
                  <a:pt x="15646" y="8355"/>
                </a:cubicBezTo>
                <a:cubicBezTo>
                  <a:pt x="16027" y="7928"/>
                  <a:pt x="16409" y="7490"/>
                  <a:pt x="16718" y="7006"/>
                </a:cubicBezTo>
                <a:cubicBezTo>
                  <a:pt x="16764" y="7024"/>
                  <a:pt x="16813" y="7034"/>
                  <a:pt x="16863" y="7034"/>
                </a:cubicBezTo>
                <a:cubicBezTo>
                  <a:pt x="16903" y="7034"/>
                  <a:pt x="16944" y="7028"/>
                  <a:pt x="16982" y="7013"/>
                </a:cubicBezTo>
                <a:cubicBezTo>
                  <a:pt x="17309" y="7426"/>
                  <a:pt x="17652" y="7822"/>
                  <a:pt x="18007" y="8211"/>
                </a:cubicBezTo>
                <a:cubicBezTo>
                  <a:pt x="18050" y="8257"/>
                  <a:pt x="18090" y="8305"/>
                  <a:pt x="18129" y="8350"/>
                </a:cubicBezTo>
                <a:cubicBezTo>
                  <a:pt x="18098" y="8576"/>
                  <a:pt x="18280" y="8806"/>
                  <a:pt x="18514" y="8806"/>
                </a:cubicBezTo>
                <a:cubicBezTo>
                  <a:pt x="18520" y="8806"/>
                  <a:pt x="18526" y="8805"/>
                  <a:pt x="18532" y="8805"/>
                </a:cubicBezTo>
                <a:cubicBezTo>
                  <a:pt x="18809" y="8789"/>
                  <a:pt x="19002" y="8481"/>
                  <a:pt x="18880" y="8242"/>
                </a:cubicBezTo>
                <a:cubicBezTo>
                  <a:pt x="18991" y="8094"/>
                  <a:pt x="19092" y="7923"/>
                  <a:pt x="19181" y="7812"/>
                </a:cubicBezTo>
                <a:cubicBezTo>
                  <a:pt x="19359" y="7587"/>
                  <a:pt x="19533" y="7358"/>
                  <a:pt x="19705" y="7128"/>
                </a:cubicBezTo>
                <a:cubicBezTo>
                  <a:pt x="20130" y="6551"/>
                  <a:pt x="20537" y="5961"/>
                  <a:pt x="20923" y="5359"/>
                </a:cubicBezTo>
                <a:cubicBezTo>
                  <a:pt x="20961" y="5371"/>
                  <a:pt x="21000" y="5377"/>
                  <a:pt x="21040" y="5377"/>
                </a:cubicBezTo>
                <a:cubicBezTo>
                  <a:pt x="21171" y="5377"/>
                  <a:pt x="21302" y="5315"/>
                  <a:pt x="21369" y="5195"/>
                </a:cubicBezTo>
                <a:cubicBezTo>
                  <a:pt x="21514" y="4936"/>
                  <a:pt x="21281" y="4631"/>
                  <a:pt x="21010" y="4631"/>
                </a:cubicBezTo>
                <a:cubicBezTo>
                  <a:pt x="20981" y="4631"/>
                  <a:pt x="20952" y="4635"/>
                  <a:pt x="20922" y="4642"/>
                </a:cubicBezTo>
                <a:cubicBezTo>
                  <a:pt x="20684" y="4701"/>
                  <a:pt x="20525" y="5042"/>
                  <a:pt x="20683" y="5222"/>
                </a:cubicBezTo>
                <a:cubicBezTo>
                  <a:pt x="20161" y="6017"/>
                  <a:pt x="19617" y="6795"/>
                  <a:pt x="19040" y="7553"/>
                </a:cubicBezTo>
                <a:lnTo>
                  <a:pt x="19040" y="7553"/>
                </a:lnTo>
                <a:cubicBezTo>
                  <a:pt x="19040" y="7553"/>
                  <a:pt x="19040" y="7553"/>
                  <a:pt x="19040" y="7553"/>
                </a:cubicBezTo>
                <a:lnTo>
                  <a:pt x="19040" y="7553"/>
                </a:lnTo>
                <a:cubicBezTo>
                  <a:pt x="19041" y="7553"/>
                  <a:pt x="18833" y="7848"/>
                  <a:pt x="18668" y="8060"/>
                </a:cubicBezTo>
                <a:cubicBezTo>
                  <a:pt x="18621" y="8043"/>
                  <a:pt x="18573" y="8033"/>
                  <a:pt x="18524" y="8033"/>
                </a:cubicBezTo>
                <a:cubicBezTo>
                  <a:pt x="18473" y="8033"/>
                  <a:pt x="18423" y="8047"/>
                  <a:pt x="18380" y="8068"/>
                </a:cubicBezTo>
                <a:cubicBezTo>
                  <a:pt x="18328" y="8076"/>
                  <a:pt x="18283" y="8097"/>
                  <a:pt x="18245" y="8129"/>
                </a:cubicBezTo>
                <a:cubicBezTo>
                  <a:pt x="18130" y="8012"/>
                  <a:pt x="18017" y="7855"/>
                  <a:pt x="17951" y="7783"/>
                </a:cubicBezTo>
                <a:cubicBezTo>
                  <a:pt x="17681" y="7489"/>
                  <a:pt x="17405" y="7198"/>
                  <a:pt x="17127" y="6910"/>
                </a:cubicBezTo>
                <a:cubicBezTo>
                  <a:pt x="17255" y="6754"/>
                  <a:pt x="17247" y="6498"/>
                  <a:pt x="17061" y="6382"/>
                </a:cubicBezTo>
                <a:cubicBezTo>
                  <a:pt x="17003" y="6347"/>
                  <a:pt x="16938" y="6330"/>
                  <a:pt x="16874" y="6330"/>
                </a:cubicBezTo>
                <a:cubicBezTo>
                  <a:pt x="16851" y="6330"/>
                  <a:pt x="16828" y="6332"/>
                  <a:pt x="16805" y="6337"/>
                </a:cubicBezTo>
                <a:cubicBezTo>
                  <a:pt x="16592" y="6349"/>
                  <a:pt x="16443" y="6558"/>
                  <a:pt x="16501" y="6770"/>
                </a:cubicBezTo>
                <a:cubicBezTo>
                  <a:pt x="16508" y="6792"/>
                  <a:pt x="16517" y="6812"/>
                  <a:pt x="16527" y="6833"/>
                </a:cubicBezTo>
                <a:cubicBezTo>
                  <a:pt x="16086" y="7397"/>
                  <a:pt x="15650" y="7954"/>
                  <a:pt x="15168" y="8490"/>
                </a:cubicBezTo>
                <a:cubicBezTo>
                  <a:pt x="14931" y="8754"/>
                  <a:pt x="14387" y="9218"/>
                  <a:pt x="14194" y="9635"/>
                </a:cubicBezTo>
                <a:cubicBezTo>
                  <a:pt x="14144" y="9596"/>
                  <a:pt x="14088" y="9565"/>
                  <a:pt x="14027" y="9544"/>
                </a:cubicBezTo>
                <a:cubicBezTo>
                  <a:pt x="13986" y="9530"/>
                  <a:pt x="13942" y="9522"/>
                  <a:pt x="13899" y="9522"/>
                </a:cubicBezTo>
                <a:cubicBezTo>
                  <a:pt x="13874" y="9522"/>
                  <a:pt x="13849" y="9525"/>
                  <a:pt x="13826" y="9530"/>
                </a:cubicBezTo>
                <a:cubicBezTo>
                  <a:pt x="12938" y="8403"/>
                  <a:pt x="12048" y="7237"/>
                  <a:pt x="10998" y="6257"/>
                </a:cubicBezTo>
                <a:cubicBezTo>
                  <a:pt x="11015" y="6228"/>
                  <a:pt x="11030" y="6195"/>
                  <a:pt x="11038" y="6160"/>
                </a:cubicBezTo>
                <a:cubicBezTo>
                  <a:pt x="11100" y="5907"/>
                  <a:pt x="10908" y="5636"/>
                  <a:pt x="10644" y="5623"/>
                </a:cubicBezTo>
                <a:cubicBezTo>
                  <a:pt x="10638" y="5622"/>
                  <a:pt x="10631" y="5622"/>
                  <a:pt x="10625" y="5622"/>
                </a:cubicBezTo>
                <a:cubicBezTo>
                  <a:pt x="10343" y="5622"/>
                  <a:pt x="10105" y="5926"/>
                  <a:pt x="10224" y="6193"/>
                </a:cubicBezTo>
                <a:cubicBezTo>
                  <a:pt x="10255" y="6262"/>
                  <a:pt x="10317" y="6290"/>
                  <a:pt x="10381" y="6290"/>
                </a:cubicBezTo>
                <a:cubicBezTo>
                  <a:pt x="10386" y="6290"/>
                  <a:pt x="10392" y="6290"/>
                  <a:pt x="10397" y="6289"/>
                </a:cubicBezTo>
                <a:cubicBezTo>
                  <a:pt x="10403" y="6299"/>
                  <a:pt x="10411" y="6309"/>
                  <a:pt x="10420" y="6318"/>
                </a:cubicBezTo>
                <a:cubicBezTo>
                  <a:pt x="9745" y="8637"/>
                  <a:pt x="8939" y="10903"/>
                  <a:pt x="8172" y="13190"/>
                </a:cubicBezTo>
                <a:cubicBezTo>
                  <a:pt x="8148" y="13173"/>
                  <a:pt x="8120" y="13159"/>
                  <a:pt x="8090" y="13149"/>
                </a:cubicBezTo>
                <a:cubicBezTo>
                  <a:pt x="8061" y="13140"/>
                  <a:pt x="8031" y="13136"/>
                  <a:pt x="8002" y="13136"/>
                </a:cubicBezTo>
                <a:cubicBezTo>
                  <a:pt x="7912" y="13136"/>
                  <a:pt x="7826" y="13177"/>
                  <a:pt x="7765" y="13240"/>
                </a:cubicBezTo>
                <a:cubicBezTo>
                  <a:pt x="6641" y="12243"/>
                  <a:pt x="5477" y="11196"/>
                  <a:pt x="4215" y="10382"/>
                </a:cubicBezTo>
                <a:cubicBezTo>
                  <a:pt x="4213" y="10367"/>
                  <a:pt x="4212" y="10350"/>
                  <a:pt x="4208" y="10334"/>
                </a:cubicBezTo>
                <a:cubicBezTo>
                  <a:pt x="4171" y="10184"/>
                  <a:pt x="4037" y="10086"/>
                  <a:pt x="3894" y="10086"/>
                </a:cubicBezTo>
                <a:cubicBezTo>
                  <a:pt x="3848" y="10086"/>
                  <a:pt x="3800" y="10096"/>
                  <a:pt x="3754" y="10119"/>
                </a:cubicBezTo>
                <a:cubicBezTo>
                  <a:pt x="3596" y="10199"/>
                  <a:pt x="3515" y="10416"/>
                  <a:pt x="3613" y="10567"/>
                </a:cubicBezTo>
                <a:cubicBezTo>
                  <a:pt x="2855" y="11739"/>
                  <a:pt x="2123" y="12929"/>
                  <a:pt x="1379" y="14109"/>
                </a:cubicBezTo>
                <a:cubicBezTo>
                  <a:pt x="1353" y="12563"/>
                  <a:pt x="1316" y="11018"/>
                  <a:pt x="1270" y="9473"/>
                </a:cubicBezTo>
                <a:cubicBezTo>
                  <a:pt x="1230" y="8126"/>
                  <a:pt x="1183" y="6781"/>
                  <a:pt x="1131" y="5434"/>
                </a:cubicBezTo>
                <a:cubicBezTo>
                  <a:pt x="1083" y="4182"/>
                  <a:pt x="1112" y="2879"/>
                  <a:pt x="899" y="1639"/>
                </a:cubicBezTo>
                <a:lnTo>
                  <a:pt x="899" y="1639"/>
                </a:lnTo>
                <a:cubicBezTo>
                  <a:pt x="978" y="1734"/>
                  <a:pt x="1058" y="1829"/>
                  <a:pt x="1137" y="1925"/>
                </a:cubicBezTo>
                <a:cubicBezTo>
                  <a:pt x="1177" y="1973"/>
                  <a:pt x="1228" y="1993"/>
                  <a:pt x="1280" y="1993"/>
                </a:cubicBezTo>
                <a:cubicBezTo>
                  <a:pt x="1416" y="1993"/>
                  <a:pt x="1555" y="1855"/>
                  <a:pt x="1509" y="1709"/>
                </a:cubicBezTo>
                <a:cubicBezTo>
                  <a:pt x="1346" y="1190"/>
                  <a:pt x="1183" y="674"/>
                  <a:pt x="1020" y="155"/>
                </a:cubicBezTo>
                <a:cubicBezTo>
                  <a:pt x="987" y="49"/>
                  <a:pt x="903" y="0"/>
                  <a:pt x="8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rot="-5400000">
            <a:off x="7678000" y="3677500"/>
            <a:ext cx="1486461" cy="1445520"/>
          </a:xfrm>
          <a:custGeom>
            <a:rect b="b" l="l" r="r" t="t"/>
            <a:pathLst>
              <a:path extrusionOk="0" h="13558" w="13942">
                <a:moveTo>
                  <a:pt x="1" y="0"/>
                </a:moveTo>
                <a:lnTo>
                  <a:pt x="1" y="13558"/>
                </a:lnTo>
                <a:lnTo>
                  <a:pt x="13942" y="13558"/>
                </a:lnTo>
                <a:cubicBezTo>
                  <a:pt x="6819" y="1780"/>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252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90" name="Shape 90"/>
        <p:cNvGrpSpPr/>
        <p:nvPr/>
      </p:nvGrpSpPr>
      <p:grpSpPr>
        <a:xfrm>
          <a:off x="0" y="0"/>
          <a:ext cx="0" cy="0"/>
          <a:chOff x="0" y="0"/>
          <a:chExt cx="0" cy="0"/>
        </a:xfrm>
      </p:grpSpPr>
      <p:sp>
        <p:nvSpPr>
          <p:cNvPr id="91" name="Google Shape;91;p7"/>
          <p:cNvSpPr txBox="1"/>
          <p:nvPr>
            <p:ph idx="1" type="subTitle"/>
          </p:nvPr>
        </p:nvSpPr>
        <p:spPr>
          <a:xfrm>
            <a:off x="724100" y="1460125"/>
            <a:ext cx="3874500" cy="27390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None/>
              <a:defRPr b="0" sz="1400">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92" name="Google Shape;92;p7"/>
          <p:cNvSpPr/>
          <p:nvPr/>
        </p:nvSpPr>
        <p:spPr>
          <a:xfrm>
            <a:off x="4767487" y="0"/>
            <a:ext cx="4376535" cy="5159605"/>
          </a:xfrm>
          <a:custGeom>
            <a:rect b="b" l="l" r="r" t="t"/>
            <a:pathLst>
              <a:path extrusionOk="0" h="36078" w="30603">
                <a:moveTo>
                  <a:pt x="30602" y="0"/>
                </a:moveTo>
                <a:cubicBezTo>
                  <a:pt x="13702" y="0"/>
                  <a:pt x="15937" y="24690"/>
                  <a:pt x="1" y="36078"/>
                </a:cubicBezTo>
                <a:lnTo>
                  <a:pt x="30602" y="36078"/>
                </a:lnTo>
                <a:lnTo>
                  <a:pt x="30602" y="0"/>
                </a:lnTo>
                <a:close/>
              </a:path>
            </a:pathLst>
          </a:custGeom>
          <a:solidFill>
            <a:schemeClr val="accent6">
              <a:alpha val="686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p:nvPr/>
        </p:nvSpPr>
        <p:spPr>
          <a:xfrm>
            <a:off x="127875" y="4141975"/>
            <a:ext cx="812990" cy="738257"/>
          </a:xfrm>
          <a:custGeom>
            <a:rect b="b" l="l" r="r" t="t"/>
            <a:pathLst>
              <a:path extrusionOk="0" h="5048" w="5559">
                <a:moveTo>
                  <a:pt x="2076" y="1"/>
                </a:moveTo>
                <a:cubicBezTo>
                  <a:pt x="2071" y="1"/>
                  <a:pt x="2066" y="1"/>
                  <a:pt x="2061" y="2"/>
                </a:cubicBezTo>
                <a:cubicBezTo>
                  <a:pt x="1996" y="12"/>
                  <a:pt x="1933" y="27"/>
                  <a:pt x="1872" y="44"/>
                </a:cubicBezTo>
                <a:cubicBezTo>
                  <a:pt x="1868" y="45"/>
                  <a:pt x="1863" y="45"/>
                  <a:pt x="1860" y="46"/>
                </a:cubicBezTo>
                <a:cubicBezTo>
                  <a:pt x="1846" y="48"/>
                  <a:pt x="1834" y="52"/>
                  <a:pt x="1826" y="58"/>
                </a:cubicBezTo>
                <a:cubicBezTo>
                  <a:pt x="1374" y="202"/>
                  <a:pt x="998" y="540"/>
                  <a:pt x="715" y="902"/>
                </a:cubicBezTo>
                <a:cubicBezTo>
                  <a:pt x="379" y="1333"/>
                  <a:pt x="161" y="1848"/>
                  <a:pt x="105" y="2386"/>
                </a:cubicBezTo>
                <a:cubicBezTo>
                  <a:pt x="1" y="3394"/>
                  <a:pt x="561" y="4459"/>
                  <a:pt x="1538" y="4860"/>
                </a:cubicBezTo>
                <a:cubicBezTo>
                  <a:pt x="1851" y="4989"/>
                  <a:pt x="2182" y="5048"/>
                  <a:pt x="2514" y="5048"/>
                </a:cubicBezTo>
                <a:cubicBezTo>
                  <a:pt x="3275" y="5048"/>
                  <a:pt x="4042" y="4740"/>
                  <a:pt x="4610" y="4259"/>
                </a:cubicBezTo>
                <a:cubicBezTo>
                  <a:pt x="5040" y="3895"/>
                  <a:pt x="5365" y="3406"/>
                  <a:pt x="5461" y="2853"/>
                </a:cubicBezTo>
                <a:cubicBezTo>
                  <a:pt x="5558" y="2283"/>
                  <a:pt x="5386" y="1741"/>
                  <a:pt x="5032" y="1286"/>
                </a:cubicBezTo>
                <a:cubicBezTo>
                  <a:pt x="4406" y="483"/>
                  <a:pt x="3375" y="9"/>
                  <a:pt x="2345" y="9"/>
                </a:cubicBezTo>
                <a:cubicBezTo>
                  <a:pt x="2311" y="9"/>
                  <a:pt x="2276" y="10"/>
                  <a:pt x="2241" y="11"/>
                </a:cubicBezTo>
                <a:cubicBezTo>
                  <a:pt x="2203" y="13"/>
                  <a:pt x="2165" y="16"/>
                  <a:pt x="2128" y="19"/>
                </a:cubicBezTo>
                <a:cubicBezTo>
                  <a:pt x="2114" y="8"/>
                  <a:pt x="2096" y="1"/>
                  <a:pt x="2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p:cNvSpPr/>
          <p:nvPr/>
        </p:nvSpPr>
        <p:spPr>
          <a:xfrm>
            <a:off x="277634" y="4238792"/>
            <a:ext cx="825860" cy="756977"/>
          </a:xfrm>
          <a:custGeom>
            <a:rect b="b" l="l" r="r" t="t"/>
            <a:pathLst>
              <a:path extrusionOk="0" h="5176" w="5647">
                <a:moveTo>
                  <a:pt x="2071" y="128"/>
                </a:moveTo>
                <a:cubicBezTo>
                  <a:pt x="2072" y="128"/>
                  <a:pt x="2072" y="128"/>
                  <a:pt x="2072" y="128"/>
                </a:cubicBezTo>
                <a:lnTo>
                  <a:pt x="2072" y="128"/>
                </a:lnTo>
                <a:cubicBezTo>
                  <a:pt x="2072" y="128"/>
                  <a:pt x="2072" y="128"/>
                  <a:pt x="2071" y="128"/>
                </a:cubicBezTo>
                <a:close/>
                <a:moveTo>
                  <a:pt x="2259" y="139"/>
                </a:moveTo>
                <a:cubicBezTo>
                  <a:pt x="2258" y="139"/>
                  <a:pt x="2258" y="139"/>
                  <a:pt x="2257" y="139"/>
                </a:cubicBezTo>
                <a:lnTo>
                  <a:pt x="2257" y="139"/>
                </a:lnTo>
                <a:cubicBezTo>
                  <a:pt x="2254" y="139"/>
                  <a:pt x="2252" y="139"/>
                  <a:pt x="2251" y="139"/>
                </a:cubicBezTo>
                <a:lnTo>
                  <a:pt x="2251" y="139"/>
                </a:lnTo>
                <a:cubicBezTo>
                  <a:pt x="2251" y="139"/>
                  <a:pt x="2254" y="139"/>
                  <a:pt x="2259" y="139"/>
                </a:cubicBezTo>
                <a:close/>
                <a:moveTo>
                  <a:pt x="2251" y="139"/>
                </a:moveTo>
                <a:cubicBezTo>
                  <a:pt x="2251" y="139"/>
                  <a:pt x="2251" y="139"/>
                  <a:pt x="2251" y="139"/>
                </a:cubicBezTo>
                <a:cubicBezTo>
                  <a:pt x="2251" y="139"/>
                  <a:pt x="2251" y="139"/>
                  <a:pt x="2251" y="139"/>
                </a:cubicBezTo>
                <a:close/>
                <a:moveTo>
                  <a:pt x="1934" y="158"/>
                </a:moveTo>
                <a:cubicBezTo>
                  <a:pt x="1934" y="158"/>
                  <a:pt x="1931" y="160"/>
                  <a:pt x="1922" y="164"/>
                </a:cubicBezTo>
                <a:cubicBezTo>
                  <a:pt x="1922" y="164"/>
                  <a:pt x="1921" y="164"/>
                  <a:pt x="1919" y="164"/>
                </a:cubicBezTo>
                <a:lnTo>
                  <a:pt x="1919" y="164"/>
                </a:lnTo>
                <a:cubicBezTo>
                  <a:pt x="1927" y="161"/>
                  <a:pt x="1933" y="158"/>
                  <a:pt x="1934" y="158"/>
                </a:cubicBezTo>
                <a:close/>
                <a:moveTo>
                  <a:pt x="1861" y="187"/>
                </a:moveTo>
                <a:cubicBezTo>
                  <a:pt x="1861" y="187"/>
                  <a:pt x="1854" y="189"/>
                  <a:pt x="1851" y="190"/>
                </a:cubicBezTo>
                <a:lnTo>
                  <a:pt x="1851" y="190"/>
                </a:lnTo>
                <a:cubicBezTo>
                  <a:pt x="1851" y="190"/>
                  <a:pt x="1852" y="190"/>
                  <a:pt x="1852" y="190"/>
                </a:cubicBezTo>
                <a:cubicBezTo>
                  <a:pt x="1859" y="187"/>
                  <a:pt x="1861" y="187"/>
                  <a:pt x="1861" y="187"/>
                </a:cubicBezTo>
                <a:close/>
                <a:moveTo>
                  <a:pt x="1637" y="284"/>
                </a:moveTo>
                <a:lnTo>
                  <a:pt x="1637" y="284"/>
                </a:lnTo>
                <a:cubicBezTo>
                  <a:pt x="1635" y="285"/>
                  <a:pt x="1633" y="286"/>
                  <a:pt x="1632" y="287"/>
                </a:cubicBezTo>
                <a:lnTo>
                  <a:pt x="1632" y="287"/>
                </a:lnTo>
                <a:cubicBezTo>
                  <a:pt x="1632" y="287"/>
                  <a:pt x="1633" y="286"/>
                  <a:pt x="1634" y="286"/>
                </a:cubicBezTo>
                <a:cubicBezTo>
                  <a:pt x="1635" y="285"/>
                  <a:pt x="1636" y="285"/>
                  <a:pt x="1637" y="284"/>
                </a:cubicBezTo>
                <a:close/>
                <a:moveTo>
                  <a:pt x="2078" y="131"/>
                </a:moveTo>
                <a:cubicBezTo>
                  <a:pt x="2098" y="143"/>
                  <a:pt x="2119" y="146"/>
                  <a:pt x="2140" y="146"/>
                </a:cubicBezTo>
                <a:cubicBezTo>
                  <a:pt x="2149" y="146"/>
                  <a:pt x="2157" y="146"/>
                  <a:pt x="2166" y="145"/>
                </a:cubicBezTo>
                <a:cubicBezTo>
                  <a:pt x="2187" y="143"/>
                  <a:pt x="2207" y="142"/>
                  <a:pt x="2228" y="141"/>
                </a:cubicBezTo>
                <a:cubicBezTo>
                  <a:pt x="2237" y="140"/>
                  <a:pt x="2247" y="139"/>
                  <a:pt x="2257" y="139"/>
                </a:cubicBezTo>
                <a:lnTo>
                  <a:pt x="2257" y="139"/>
                </a:lnTo>
                <a:cubicBezTo>
                  <a:pt x="2261" y="139"/>
                  <a:pt x="2265" y="139"/>
                  <a:pt x="2267" y="138"/>
                </a:cubicBezTo>
                <a:cubicBezTo>
                  <a:pt x="2292" y="138"/>
                  <a:pt x="2316" y="137"/>
                  <a:pt x="2341" y="137"/>
                </a:cubicBezTo>
                <a:cubicBezTo>
                  <a:pt x="2450" y="137"/>
                  <a:pt x="2559" y="142"/>
                  <a:pt x="2668" y="153"/>
                </a:cubicBezTo>
                <a:cubicBezTo>
                  <a:pt x="2699" y="156"/>
                  <a:pt x="2730" y="159"/>
                  <a:pt x="2759" y="163"/>
                </a:cubicBezTo>
                <a:cubicBezTo>
                  <a:pt x="2775" y="164"/>
                  <a:pt x="2790" y="167"/>
                  <a:pt x="2805" y="169"/>
                </a:cubicBezTo>
                <a:lnTo>
                  <a:pt x="2805" y="169"/>
                </a:lnTo>
                <a:cubicBezTo>
                  <a:pt x="2807" y="169"/>
                  <a:pt x="2809" y="169"/>
                  <a:pt x="2811" y="170"/>
                </a:cubicBezTo>
                <a:cubicBezTo>
                  <a:pt x="2821" y="170"/>
                  <a:pt x="2833" y="172"/>
                  <a:pt x="2844" y="174"/>
                </a:cubicBezTo>
                <a:cubicBezTo>
                  <a:pt x="2909" y="184"/>
                  <a:pt x="2976" y="197"/>
                  <a:pt x="3041" y="211"/>
                </a:cubicBezTo>
                <a:cubicBezTo>
                  <a:pt x="3170" y="238"/>
                  <a:pt x="3296" y="272"/>
                  <a:pt x="3420" y="313"/>
                </a:cubicBezTo>
                <a:cubicBezTo>
                  <a:pt x="3485" y="335"/>
                  <a:pt x="3531" y="351"/>
                  <a:pt x="3590" y="374"/>
                </a:cubicBezTo>
                <a:cubicBezTo>
                  <a:pt x="3652" y="398"/>
                  <a:pt x="3713" y="425"/>
                  <a:pt x="3774" y="453"/>
                </a:cubicBezTo>
                <a:cubicBezTo>
                  <a:pt x="3892" y="508"/>
                  <a:pt x="4007" y="569"/>
                  <a:pt x="4119" y="636"/>
                </a:cubicBezTo>
                <a:cubicBezTo>
                  <a:pt x="4341" y="770"/>
                  <a:pt x="4540" y="925"/>
                  <a:pt x="4724" y="1107"/>
                </a:cubicBezTo>
                <a:cubicBezTo>
                  <a:pt x="4813" y="1197"/>
                  <a:pt x="4897" y="1292"/>
                  <a:pt x="4975" y="1392"/>
                </a:cubicBezTo>
                <a:cubicBezTo>
                  <a:pt x="5146" y="1612"/>
                  <a:pt x="5280" y="1861"/>
                  <a:pt x="5355" y="2131"/>
                </a:cubicBezTo>
                <a:cubicBezTo>
                  <a:pt x="5428" y="2396"/>
                  <a:pt x="5442" y="2675"/>
                  <a:pt x="5393" y="2946"/>
                </a:cubicBezTo>
                <a:cubicBezTo>
                  <a:pt x="5346" y="3207"/>
                  <a:pt x="5248" y="3450"/>
                  <a:pt x="5110" y="3675"/>
                </a:cubicBezTo>
                <a:cubicBezTo>
                  <a:pt x="4968" y="3905"/>
                  <a:pt x="4802" y="4096"/>
                  <a:pt x="4598" y="4274"/>
                </a:cubicBezTo>
                <a:cubicBezTo>
                  <a:pt x="4573" y="4296"/>
                  <a:pt x="4547" y="4318"/>
                  <a:pt x="4521" y="4339"/>
                </a:cubicBezTo>
                <a:cubicBezTo>
                  <a:pt x="4511" y="4348"/>
                  <a:pt x="4500" y="4355"/>
                  <a:pt x="4490" y="4364"/>
                </a:cubicBezTo>
                <a:cubicBezTo>
                  <a:pt x="4485" y="4368"/>
                  <a:pt x="4479" y="4373"/>
                  <a:pt x="4474" y="4377"/>
                </a:cubicBezTo>
                <a:lnTo>
                  <a:pt x="4474" y="4377"/>
                </a:lnTo>
                <a:cubicBezTo>
                  <a:pt x="4470" y="4380"/>
                  <a:pt x="4459" y="4388"/>
                  <a:pt x="4458" y="4389"/>
                </a:cubicBezTo>
                <a:cubicBezTo>
                  <a:pt x="4406" y="4429"/>
                  <a:pt x="4354" y="4466"/>
                  <a:pt x="4300" y="4502"/>
                </a:cubicBezTo>
                <a:cubicBezTo>
                  <a:pt x="4246" y="4539"/>
                  <a:pt x="4192" y="4574"/>
                  <a:pt x="4136" y="4607"/>
                </a:cubicBezTo>
                <a:cubicBezTo>
                  <a:pt x="4110" y="4623"/>
                  <a:pt x="4084" y="4637"/>
                  <a:pt x="4057" y="4652"/>
                </a:cubicBezTo>
                <a:cubicBezTo>
                  <a:pt x="4043" y="4660"/>
                  <a:pt x="4028" y="4668"/>
                  <a:pt x="4013" y="4677"/>
                </a:cubicBezTo>
                <a:cubicBezTo>
                  <a:pt x="4011" y="4678"/>
                  <a:pt x="3998" y="4685"/>
                  <a:pt x="3998" y="4685"/>
                </a:cubicBezTo>
                <a:cubicBezTo>
                  <a:pt x="3998" y="4685"/>
                  <a:pt x="4001" y="4683"/>
                  <a:pt x="4008" y="4679"/>
                </a:cubicBezTo>
                <a:lnTo>
                  <a:pt x="4008" y="4679"/>
                </a:lnTo>
                <a:cubicBezTo>
                  <a:pt x="3997" y="4685"/>
                  <a:pt x="3988" y="4690"/>
                  <a:pt x="3978" y="4695"/>
                </a:cubicBezTo>
                <a:cubicBezTo>
                  <a:pt x="3862" y="4754"/>
                  <a:pt x="3742" y="4809"/>
                  <a:pt x="3619" y="4855"/>
                </a:cubicBezTo>
                <a:cubicBezTo>
                  <a:pt x="3606" y="4859"/>
                  <a:pt x="3593" y="4864"/>
                  <a:pt x="3580" y="4869"/>
                </a:cubicBezTo>
                <a:cubicBezTo>
                  <a:pt x="3572" y="4872"/>
                  <a:pt x="3564" y="4875"/>
                  <a:pt x="3556" y="4878"/>
                </a:cubicBezTo>
                <a:cubicBezTo>
                  <a:pt x="3554" y="4878"/>
                  <a:pt x="3547" y="4881"/>
                  <a:pt x="3543" y="4883"/>
                </a:cubicBezTo>
                <a:lnTo>
                  <a:pt x="3543" y="4883"/>
                </a:lnTo>
                <a:cubicBezTo>
                  <a:pt x="3515" y="4893"/>
                  <a:pt x="3486" y="4901"/>
                  <a:pt x="3457" y="4911"/>
                </a:cubicBezTo>
                <a:cubicBezTo>
                  <a:pt x="3393" y="4930"/>
                  <a:pt x="3329" y="4948"/>
                  <a:pt x="3264" y="4964"/>
                </a:cubicBezTo>
                <a:cubicBezTo>
                  <a:pt x="3234" y="4972"/>
                  <a:pt x="3205" y="4978"/>
                  <a:pt x="3174" y="4985"/>
                </a:cubicBezTo>
                <a:cubicBezTo>
                  <a:pt x="3158" y="4988"/>
                  <a:pt x="3142" y="4992"/>
                  <a:pt x="3125" y="4995"/>
                </a:cubicBezTo>
                <a:cubicBezTo>
                  <a:pt x="3124" y="4995"/>
                  <a:pt x="3120" y="4996"/>
                  <a:pt x="3116" y="4997"/>
                </a:cubicBezTo>
                <a:lnTo>
                  <a:pt x="3116" y="4997"/>
                </a:lnTo>
                <a:cubicBezTo>
                  <a:pt x="3110" y="4998"/>
                  <a:pt x="3103" y="4999"/>
                  <a:pt x="3096" y="5001"/>
                </a:cubicBezTo>
                <a:cubicBezTo>
                  <a:pt x="3031" y="5012"/>
                  <a:pt x="2965" y="5022"/>
                  <a:pt x="2899" y="5030"/>
                </a:cubicBezTo>
                <a:cubicBezTo>
                  <a:pt x="2833" y="5037"/>
                  <a:pt x="2766" y="5043"/>
                  <a:pt x="2700" y="5045"/>
                </a:cubicBezTo>
                <a:cubicBezTo>
                  <a:pt x="2694" y="5045"/>
                  <a:pt x="2689" y="5046"/>
                  <a:pt x="2683" y="5046"/>
                </a:cubicBezTo>
                <a:cubicBezTo>
                  <a:pt x="2683" y="5046"/>
                  <a:pt x="2683" y="5046"/>
                  <a:pt x="2683" y="5046"/>
                </a:cubicBezTo>
                <a:lnTo>
                  <a:pt x="2683" y="5046"/>
                </a:lnTo>
                <a:cubicBezTo>
                  <a:pt x="2681" y="5046"/>
                  <a:pt x="2679" y="5046"/>
                  <a:pt x="2676" y="5046"/>
                </a:cubicBezTo>
                <a:cubicBezTo>
                  <a:pt x="2660" y="5047"/>
                  <a:pt x="2643" y="5047"/>
                  <a:pt x="2627" y="5047"/>
                </a:cubicBezTo>
                <a:cubicBezTo>
                  <a:pt x="2610" y="5047"/>
                  <a:pt x="2593" y="5048"/>
                  <a:pt x="2577" y="5048"/>
                </a:cubicBezTo>
                <a:cubicBezTo>
                  <a:pt x="2560" y="5048"/>
                  <a:pt x="2544" y="5047"/>
                  <a:pt x="2527" y="5047"/>
                </a:cubicBezTo>
                <a:cubicBezTo>
                  <a:pt x="2461" y="5045"/>
                  <a:pt x="2395" y="5041"/>
                  <a:pt x="2329" y="5035"/>
                </a:cubicBezTo>
                <a:cubicBezTo>
                  <a:pt x="2298" y="5031"/>
                  <a:pt x="2269" y="5028"/>
                  <a:pt x="2238" y="5024"/>
                </a:cubicBezTo>
                <a:cubicBezTo>
                  <a:pt x="2237" y="5024"/>
                  <a:pt x="2236" y="5024"/>
                  <a:pt x="2235" y="5024"/>
                </a:cubicBezTo>
                <a:lnTo>
                  <a:pt x="2235" y="5024"/>
                </a:lnTo>
                <a:cubicBezTo>
                  <a:pt x="2236" y="5024"/>
                  <a:pt x="2238" y="5024"/>
                  <a:pt x="2238" y="5024"/>
                </a:cubicBezTo>
                <a:cubicBezTo>
                  <a:pt x="2239" y="5024"/>
                  <a:pt x="2237" y="5024"/>
                  <a:pt x="2229" y="5023"/>
                </a:cubicBezTo>
                <a:cubicBezTo>
                  <a:pt x="2221" y="5022"/>
                  <a:pt x="2213" y="5021"/>
                  <a:pt x="2205" y="5019"/>
                </a:cubicBezTo>
                <a:cubicBezTo>
                  <a:pt x="2188" y="5016"/>
                  <a:pt x="2172" y="5014"/>
                  <a:pt x="2155" y="5011"/>
                </a:cubicBezTo>
                <a:cubicBezTo>
                  <a:pt x="2027" y="4988"/>
                  <a:pt x="1900" y="4956"/>
                  <a:pt x="1776" y="4913"/>
                </a:cubicBezTo>
                <a:cubicBezTo>
                  <a:pt x="1740" y="4901"/>
                  <a:pt x="1727" y="4897"/>
                  <a:pt x="1693" y="4883"/>
                </a:cubicBezTo>
                <a:cubicBezTo>
                  <a:pt x="1664" y="4871"/>
                  <a:pt x="1634" y="4859"/>
                  <a:pt x="1605" y="4846"/>
                </a:cubicBezTo>
                <a:cubicBezTo>
                  <a:pt x="1549" y="4822"/>
                  <a:pt x="1495" y="4795"/>
                  <a:pt x="1442" y="4765"/>
                </a:cubicBezTo>
                <a:cubicBezTo>
                  <a:pt x="1389" y="4736"/>
                  <a:pt x="1338" y="4706"/>
                  <a:pt x="1288" y="4672"/>
                </a:cubicBezTo>
                <a:cubicBezTo>
                  <a:pt x="1265" y="4657"/>
                  <a:pt x="1242" y="4641"/>
                  <a:pt x="1219" y="4624"/>
                </a:cubicBezTo>
                <a:cubicBezTo>
                  <a:pt x="1190" y="4604"/>
                  <a:pt x="1172" y="4590"/>
                  <a:pt x="1148" y="4572"/>
                </a:cubicBezTo>
                <a:cubicBezTo>
                  <a:pt x="962" y="4425"/>
                  <a:pt x="801" y="4249"/>
                  <a:pt x="667" y="4054"/>
                </a:cubicBezTo>
                <a:cubicBezTo>
                  <a:pt x="405" y="3670"/>
                  <a:pt x="254" y="3205"/>
                  <a:pt x="240" y="2736"/>
                </a:cubicBezTo>
                <a:cubicBezTo>
                  <a:pt x="224" y="2195"/>
                  <a:pt x="405" y="1643"/>
                  <a:pt x="700" y="1188"/>
                </a:cubicBezTo>
                <a:cubicBezTo>
                  <a:pt x="739" y="1128"/>
                  <a:pt x="779" y="1071"/>
                  <a:pt x="821" y="1015"/>
                </a:cubicBezTo>
                <a:cubicBezTo>
                  <a:pt x="864" y="958"/>
                  <a:pt x="904" y="908"/>
                  <a:pt x="944" y="861"/>
                </a:cubicBezTo>
                <a:cubicBezTo>
                  <a:pt x="1033" y="758"/>
                  <a:pt x="1128" y="660"/>
                  <a:pt x="1230" y="570"/>
                </a:cubicBezTo>
                <a:cubicBezTo>
                  <a:pt x="1333" y="480"/>
                  <a:pt x="1423" y="411"/>
                  <a:pt x="1547" y="336"/>
                </a:cubicBezTo>
                <a:cubicBezTo>
                  <a:pt x="1574" y="319"/>
                  <a:pt x="1602" y="303"/>
                  <a:pt x="1630" y="288"/>
                </a:cubicBezTo>
                <a:lnTo>
                  <a:pt x="1630" y="288"/>
                </a:lnTo>
                <a:cubicBezTo>
                  <a:pt x="1629" y="288"/>
                  <a:pt x="1628" y="289"/>
                  <a:pt x="1628" y="289"/>
                </a:cubicBezTo>
                <a:cubicBezTo>
                  <a:pt x="1628" y="289"/>
                  <a:pt x="1629" y="288"/>
                  <a:pt x="1632" y="287"/>
                </a:cubicBezTo>
                <a:lnTo>
                  <a:pt x="1632" y="287"/>
                </a:lnTo>
                <a:cubicBezTo>
                  <a:pt x="1631" y="287"/>
                  <a:pt x="1630" y="288"/>
                  <a:pt x="1630" y="288"/>
                </a:cubicBezTo>
                <a:lnTo>
                  <a:pt x="1630" y="288"/>
                </a:lnTo>
                <a:cubicBezTo>
                  <a:pt x="1632" y="287"/>
                  <a:pt x="1638" y="284"/>
                  <a:pt x="1638" y="284"/>
                </a:cubicBezTo>
                <a:lnTo>
                  <a:pt x="1638" y="284"/>
                </a:lnTo>
                <a:cubicBezTo>
                  <a:pt x="1638" y="284"/>
                  <a:pt x="1637" y="284"/>
                  <a:pt x="1637" y="284"/>
                </a:cubicBezTo>
                <a:lnTo>
                  <a:pt x="1637" y="284"/>
                </a:lnTo>
                <a:cubicBezTo>
                  <a:pt x="1637" y="284"/>
                  <a:pt x="1637" y="284"/>
                  <a:pt x="1637" y="284"/>
                </a:cubicBezTo>
                <a:cubicBezTo>
                  <a:pt x="1645" y="281"/>
                  <a:pt x="1653" y="276"/>
                  <a:pt x="1661" y="273"/>
                </a:cubicBezTo>
                <a:cubicBezTo>
                  <a:pt x="1678" y="263"/>
                  <a:pt x="1697" y="254"/>
                  <a:pt x="1715" y="246"/>
                </a:cubicBezTo>
                <a:cubicBezTo>
                  <a:pt x="1745" y="232"/>
                  <a:pt x="1774" y="220"/>
                  <a:pt x="1803" y="208"/>
                </a:cubicBezTo>
                <a:cubicBezTo>
                  <a:pt x="1819" y="202"/>
                  <a:pt x="1834" y="196"/>
                  <a:pt x="1850" y="190"/>
                </a:cubicBezTo>
                <a:lnTo>
                  <a:pt x="1850" y="190"/>
                </a:lnTo>
                <a:cubicBezTo>
                  <a:pt x="1851" y="190"/>
                  <a:pt x="1854" y="189"/>
                  <a:pt x="1857" y="188"/>
                </a:cubicBezTo>
                <a:cubicBezTo>
                  <a:pt x="1866" y="185"/>
                  <a:pt x="1874" y="183"/>
                  <a:pt x="1883" y="180"/>
                </a:cubicBezTo>
                <a:lnTo>
                  <a:pt x="1883" y="180"/>
                </a:lnTo>
                <a:cubicBezTo>
                  <a:pt x="1883" y="180"/>
                  <a:pt x="1883" y="180"/>
                  <a:pt x="1883" y="180"/>
                </a:cubicBezTo>
                <a:cubicBezTo>
                  <a:pt x="1882" y="180"/>
                  <a:pt x="1892" y="176"/>
                  <a:pt x="1903" y="171"/>
                </a:cubicBezTo>
                <a:lnTo>
                  <a:pt x="1903" y="171"/>
                </a:lnTo>
                <a:cubicBezTo>
                  <a:pt x="1928" y="168"/>
                  <a:pt x="1953" y="159"/>
                  <a:pt x="1977" y="152"/>
                </a:cubicBezTo>
                <a:cubicBezTo>
                  <a:pt x="1994" y="149"/>
                  <a:pt x="2010" y="144"/>
                  <a:pt x="2027" y="141"/>
                </a:cubicBezTo>
                <a:cubicBezTo>
                  <a:pt x="2037" y="138"/>
                  <a:pt x="2047" y="136"/>
                  <a:pt x="2057" y="135"/>
                </a:cubicBezTo>
                <a:lnTo>
                  <a:pt x="2057" y="135"/>
                </a:lnTo>
                <a:cubicBezTo>
                  <a:pt x="2052" y="136"/>
                  <a:pt x="2050" y="136"/>
                  <a:pt x="2050" y="136"/>
                </a:cubicBezTo>
                <a:cubicBezTo>
                  <a:pt x="2051" y="136"/>
                  <a:pt x="2073" y="132"/>
                  <a:pt x="2078" y="131"/>
                </a:cubicBezTo>
                <a:close/>
                <a:moveTo>
                  <a:pt x="2151" y="1"/>
                </a:moveTo>
                <a:cubicBezTo>
                  <a:pt x="2104" y="1"/>
                  <a:pt x="2055" y="13"/>
                  <a:pt x="2011" y="22"/>
                </a:cubicBezTo>
                <a:cubicBezTo>
                  <a:pt x="1979" y="29"/>
                  <a:pt x="1943" y="34"/>
                  <a:pt x="1912" y="47"/>
                </a:cubicBezTo>
                <a:cubicBezTo>
                  <a:pt x="1912" y="47"/>
                  <a:pt x="1912" y="47"/>
                  <a:pt x="1911" y="47"/>
                </a:cubicBezTo>
                <a:lnTo>
                  <a:pt x="1911" y="47"/>
                </a:lnTo>
                <a:cubicBezTo>
                  <a:pt x="1899" y="49"/>
                  <a:pt x="1886" y="51"/>
                  <a:pt x="1873" y="54"/>
                </a:cubicBezTo>
                <a:cubicBezTo>
                  <a:pt x="1855" y="59"/>
                  <a:pt x="1838" y="66"/>
                  <a:pt x="1821" y="75"/>
                </a:cubicBezTo>
                <a:lnTo>
                  <a:pt x="1821" y="75"/>
                </a:lnTo>
                <a:cubicBezTo>
                  <a:pt x="1397" y="219"/>
                  <a:pt x="1038" y="505"/>
                  <a:pt x="751" y="846"/>
                </a:cubicBezTo>
                <a:cubicBezTo>
                  <a:pt x="452" y="1202"/>
                  <a:pt x="226" y="1616"/>
                  <a:pt x="111" y="2068"/>
                </a:cubicBezTo>
                <a:cubicBezTo>
                  <a:pt x="11" y="2461"/>
                  <a:pt x="0" y="2873"/>
                  <a:pt x="91" y="3268"/>
                </a:cubicBezTo>
                <a:cubicBezTo>
                  <a:pt x="176" y="3639"/>
                  <a:pt x="346" y="3993"/>
                  <a:pt x="584" y="4290"/>
                </a:cubicBezTo>
                <a:cubicBezTo>
                  <a:pt x="827" y="4592"/>
                  <a:pt x="1145" y="4835"/>
                  <a:pt x="1504" y="4981"/>
                </a:cubicBezTo>
                <a:cubicBezTo>
                  <a:pt x="1830" y="5114"/>
                  <a:pt x="2179" y="5175"/>
                  <a:pt x="2529" y="5175"/>
                </a:cubicBezTo>
                <a:cubicBezTo>
                  <a:pt x="2613" y="5175"/>
                  <a:pt x="2697" y="5172"/>
                  <a:pt x="2781" y="5165"/>
                </a:cubicBezTo>
                <a:cubicBezTo>
                  <a:pt x="3212" y="5129"/>
                  <a:pt x="3637" y="5004"/>
                  <a:pt x="4023" y="4812"/>
                </a:cubicBezTo>
                <a:cubicBezTo>
                  <a:pt x="4409" y="4619"/>
                  <a:pt x="4768" y="4361"/>
                  <a:pt x="5050" y="4034"/>
                </a:cubicBezTo>
                <a:cubicBezTo>
                  <a:pt x="5334" y="3705"/>
                  <a:pt x="5546" y="3307"/>
                  <a:pt x="5613" y="2874"/>
                </a:cubicBezTo>
                <a:cubicBezTo>
                  <a:pt x="5647" y="2651"/>
                  <a:pt x="5642" y="2421"/>
                  <a:pt x="5597" y="2201"/>
                </a:cubicBezTo>
                <a:cubicBezTo>
                  <a:pt x="5552" y="1983"/>
                  <a:pt x="5468" y="1776"/>
                  <a:pt x="5357" y="1583"/>
                </a:cubicBezTo>
                <a:cubicBezTo>
                  <a:pt x="5302" y="1487"/>
                  <a:pt x="5239" y="1395"/>
                  <a:pt x="5170" y="1306"/>
                </a:cubicBezTo>
                <a:cubicBezTo>
                  <a:pt x="5170" y="1306"/>
                  <a:pt x="5170" y="1306"/>
                  <a:pt x="5170" y="1306"/>
                </a:cubicBezTo>
                <a:lnTo>
                  <a:pt x="5170" y="1306"/>
                </a:lnTo>
                <a:cubicBezTo>
                  <a:pt x="4904" y="967"/>
                  <a:pt x="4567" y="686"/>
                  <a:pt x="4192" y="474"/>
                </a:cubicBezTo>
                <a:cubicBezTo>
                  <a:pt x="3813" y="261"/>
                  <a:pt x="3393" y="116"/>
                  <a:pt x="2963" y="52"/>
                </a:cubicBezTo>
                <a:cubicBezTo>
                  <a:pt x="2784" y="25"/>
                  <a:pt x="2605" y="11"/>
                  <a:pt x="2426" y="11"/>
                </a:cubicBezTo>
                <a:cubicBezTo>
                  <a:pt x="2361" y="11"/>
                  <a:pt x="2296" y="13"/>
                  <a:pt x="2230" y="17"/>
                </a:cubicBezTo>
                <a:lnTo>
                  <a:pt x="2230" y="17"/>
                </a:lnTo>
                <a:cubicBezTo>
                  <a:pt x="2205" y="5"/>
                  <a:pt x="2178" y="1"/>
                  <a:pt x="2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96" name="Shape 96"/>
        <p:cNvGrpSpPr/>
        <p:nvPr/>
      </p:nvGrpSpPr>
      <p:grpSpPr>
        <a:xfrm>
          <a:off x="0" y="0"/>
          <a:ext cx="0" cy="0"/>
          <a:chOff x="0" y="0"/>
          <a:chExt cx="0" cy="0"/>
        </a:xfrm>
      </p:grpSpPr>
      <p:sp>
        <p:nvSpPr>
          <p:cNvPr id="97" name="Google Shape;97;p8"/>
          <p:cNvSpPr txBox="1"/>
          <p:nvPr>
            <p:ph type="title"/>
          </p:nvPr>
        </p:nvSpPr>
        <p:spPr>
          <a:xfrm>
            <a:off x="1154950" y="2109050"/>
            <a:ext cx="6843600" cy="573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3600"/>
              <a:buNone/>
              <a:defRPr b="1">
                <a:solidFill>
                  <a:schemeClr val="accent5"/>
                </a:solidFill>
                <a:latin typeface="Source Sans Pro"/>
                <a:ea typeface="Source Sans Pro"/>
                <a:cs typeface="Source Sans Pro"/>
                <a:sym typeface="Source Sans Pro"/>
              </a:defRPr>
            </a:lvl1pPr>
            <a:lvl2pPr lvl="1" rtl="0">
              <a:spcBef>
                <a:spcPts val="0"/>
              </a:spcBef>
              <a:spcAft>
                <a:spcPts val="0"/>
              </a:spcAft>
              <a:buSzPts val="2800"/>
              <a:buNone/>
              <a:defRPr>
                <a:latin typeface="Source Sans Pro"/>
                <a:ea typeface="Source Sans Pro"/>
                <a:cs typeface="Source Sans Pro"/>
                <a:sym typeface="Source Sans Pro"/>
              </a:defRPr>
            </a:lvl2pPr>
            <a:lvl3pPr lvl="2" rtl="0">
              <a:spcBef>
                <a:spcPts val="0"/>
              </a:spcBef>
              <a:spcAft>
                <a:spcPts val="0"/>
              </a:spcAft>
              <a:buSzPts val="2800"/>
              <a:buNone/>
              <a:defRPr>
                <a:latin typeface="Source Sans Pro"/>
                <a:ea typeface="Source Sans Pro"/>
                <a:cs typeface="Source Sans Pro"/>
                <a:sym typeface="Source Sans Pro"/>
              </a:defRPr>
            </a:lvl3pPr>
            <a:lvl4pPr lvl="3" rtl="0">
              <a:spcBef>
                <a:spcPts val="0"/>
              </a:spcBef>
              <a:spcAft>
                <a:spcPts val="0"/>
              </a:spcAft>
              <a:buSzPts val="2800"/>
              <a:buNone/>
              <a:defRPr>
                <a:latin typeface="Source Sans Pro"/>
                <a:ea typeface="Source Sans Pro"/>
                <a:cs typeface="Source Sans Pro"/>
                <a:sym typeface="Source Sans Pro"/>
              </a:defRPr>
            </a:lvl4pPr>
            <a:lvl5pPr lvl="4" rtl="0">
              <a:spcBef>
                <a:spcPts val="0"/>
              </a:spcBef>
              <a:spcAft>
                <a:spcPts val="0"/>
              </a:spcAft>
              <a:buSzPts val="2800"/>
              <a:buNone/>
              <a:defRPr>
                <a:latin typeface="Source Sans Pro"/>
                <a:ea typeface="Source Sans Pro"/>
                <a:cs typeface="Source Sans Pro"/>
                <a:sym typeface="Source Sans Pro"/>
              </a:defRPr>
            </a:lvl5pPr>
            <a:lvl6pPr lvl="5" rtl="0">
              <a:spcBef>
                <a:spcPts val="0"/>
              </a:spcBef>
              <a:spcAft>
                <a:spcPts val="0"/>
              </a:spcAft>
              <a:buSzPts val="2800"/>
              <a:buNone/>
              <a:defRPr>
                <a:latin typeface="Source Sans Pro"/>
                <a:ea typeface="Source Sans Pro"/>
                <a:cs typeface="Source Sans Pro"/>
                <a:sym typeface="Source Sans Pro"/>
              </a:defRPr>
            </a:lvl6pPr>
            <a:lvl7pPr lvl="6" rtl="0">
              <a:spcBef>
                <a:spcPts val="0"/>
              </a:spcBef>
              <a:spcAft>
                <a:spcPts val="0"/>
              </a:spcAft>
              <a:buSzPts val="2800"/>
              <a:buNone/>
              <a:defRPr>
                <a:latin typeface="Source Sans Pro"/>
                <a:ea typeface="Source Sans Pro"/>
                <a:cs typeface="Source Sans Pro"/>
                <a:sym typeface="Source Sans Pro"/>
              </a:defRPr>
            </a:lvl7pPr>
            <a:lvl8pPr lvl="7" rtl="0">
              <a:spcBef>
                <a:spcPts val="0"/>
              </a:spcBef>
              <a:spcAft>
                <a:spcPts val="0"/>
              </a:spcAft>
              <a:buSzPts val="2800"/>
              <a:buNone/>
              <a:defRPr>
                <a:latin typeface="Source Sans Pro"/>
                <a:ea typeface="Source Sans Pro"/>
                <a:cs typeface="Source Sans Pro"/>
                <a:sym typeface="Source Sans Pro"/>
              </a:defRPr>
            </a:lvl8pPr>
            <a:lvl9pPr lvl="8" rtl="0">
              <a:spcBef>
                <a:spcPts val="0"/>
              </a:spcBef>
              <a:spcAft>
                <a:spcPts val="0"/>
              </a:spcAft>
              <a:buSzPts val="2800"/>
              <a:buNone/>
              <a:defRPr>
                <a:latin typeface="Source Sans Pro"/>
                <a:ea typeface="Source Sans Pro"/>
                <a:cs typeface="Source Sans Pro"/>
                <a:sym typeface="Source Sans Pro"/>
              </a:defRPr>
            </a:lvl9pPr>
          </a:lstStyle>
          <a:p/>
        </p:txBody>
      </p:sp>
      <p:sp>
        <p:nvSpPr>
          <p:cNvPr id="98" name="Google Shape;98;p8"/>
          <p:cNvSpPr/>
          <p:nvPr/>
        </p:nvSpPr>
        <p:spPr>
          <a:xfrm rot="10800000">
            <a:off x="6409635" y="1919840"/>
            <a:ext cx="2734365" cy="3223659"/>
          </a:xfrm>
          <a:custGeom>
            <a:rect b="b" l="l" r="r" t="t"/>
            <a:pathLst>
              <a:path extrusionOk="0" h="36078" w="30602">
                <a:moveTo>
                  <a:pt x="1" y="0"/>
                </a:moveTo>
                <a:lnTo>
                  <a:pt x="1" y="36078"/>
                </a:lnTo>
                <a:cubicBezTo>
                  <a:pt x="16901" y="36078"/>
                  <a:pt x="14666" y="11388"/>
                  <a:pt x="30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rot="10800000">
            <a:off x="0" y="0"/>
            <a:ext cx="734093" cy="753171"/>
          </a:xfrm>
          <a:custGeom>
            <a:rect b="b" l="l" r="r" t="t"/>
            <a:pathLst>
              <a:path extrusionOk="0" h="5283" w="5149">
                <a:moveTo>
                  <a:pt x="3640" y="0"/>
                </a:moveTo>
                <a:cubicBezTo>
                  <a:pt x="3631" y="0"/>
                  <a:pt x="3621" y="1"/>
                  <a:pt x="3612" y="3"/>
                </a:cubicBezTo>
                <a:cubicBezTo>
                  <a:pt x="3493" y="20"/>
                  <a:pt x="3378" y="46"/>
                  <a:pt x="3265" y="79"/>
                </a:cubicBezTo>
                <a:cubicBezTo>
                  <a:pt x="3257" y="80"/>
                  <a:pt x="3250" y="80"/>
                  <a:pt x="3243" y="81"/>
                </a:cubicBezTo>
                <a:cubicBezTo>
                  <a:pt x="3217" y="86"/>
                  <a:pt x="3197" y="93"/>
                  <a:pt x="3181" y="105"/>
                </a:cubicBezTo>
                <a:cubicBezTo>
                  <a:pt x="2355" y="369"/>
                  <a:pt x="1666" y="986"/>
                  <a:pt x="1148" y="1649"/>
                </a:cubicBezTo>
                <a:cubicBezTo>
                  <a:pt x="534" y="2436"/>
                  <a:pt x="134" y="3379"/>
                  <a:pt x="32" y="4364"/>
                </a:cubicBezTo>
                <a:cubicBezTo>
                  <a:pt x="1" y="4669"/>
                  <a:pt x="2" y="4977"/>
                  <a:pt x="36" y="5283"/>
                </a:cubicBezTo>
                <a:lnTo>
                  <a:pt x="5149" y="5283"/>
                </a:lnTo>
                <a:lnTo>
                  <a:pt x="5149" y="99"/>
                </a:lnTo>
                <a:cubicBezTo>
                  <a:pt x="4811" y="44"/>
                  <a:pt x="4468" y="16"/>
                  <a:pt x="4126" y="16"/>
                </a:cubicBezTo>
                <a:cubicBezTo>
                  <a:pt x="4064" y="16"/>
                  <a:pt x="4002" y="17"/>
                  <a:pt x="3940" y="18"/>
                </a:cubicBezTo>
                <a:cubicBezTo>
                  <a:pt x="3871" y="22"/>
                  <a:pt x="3802" y="27"/>
                  <a:pt x="3733" y="31"/>
                </a:cubicBezTo>
                <a:cubicBezTo>
                  <a:pt x="3708" y="13"/>
                  <a:pt x="3676" y="0"/>
                  <a:pt x="3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8"/>
          <p:cNvGrpSpPr/>
          <p:nvPr/>
        </p:nvGrpSpPr>
        <p:grpSpPr>
          <a:xfrm>
            <a:off x="262972" y="4390337"/>
            <a:ext cx="558693" cy="659180"/>
            <a:chOff x="317700" y="162913"/>
            <a:chExt cx="664399" cy="753177"/>
          </a:xfrm>
        </p:grpSpPr>
        <p:sp>
          <p:nvSpPr>
            <p:cNvPr id="101" name="Google Shape;101;p8"/>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8"/>
          <p:cNvSpPr txBox="1"/>
          <p:nvPr>
            <p:ph idx="1" type="subTitle"/>
          </p:nvPr>
        </p:nvSpPr>
        <p:spPr>
          <a:xfrm>
            <a:off x="2884400" y="3032350"/>
            <a:ext cx="3375300" cy="659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None/>
              <a:defRPr>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grpSp>
        <p:nvGrpSpPr>
          <p:cNvPr id="104" name="Google Shape;104;p8"/>
          <p:cNvGrpSpPr/>
          <p:nvPr/>
        </p:nvGrpSpPr>
        <p:grpSpPr>
          <a:xfrm>
            <a:off x="4331487" y="2840422"/>
            <a:ext cx="522715" cy="98188"/>
            <a:chOff x="6335000" y="2972225"/>
            <a:chExt cx="743867" cy="139750"/>
          </a:xfrm>
        </p:grpSpPr>
        <p:sp>
          <p:nvSpPr>
            <p:cNvPr id="105" name="Google Shape;105;p8"/>
            <p:cNvSpPr/>
            <p:nvPr/>
          </p:nvSpPr>
          <p:spPr>
            <a:xfrm>
              <a:off x="6335000" y="2972225"/>
              <a:ext cx="743867" cy="54069"/>
            </a:xfrm>
            <a:custGeom>
              <a:rect b="b" l="l" r="r" t="t"/>
              <a:pathLst>
                <a:path extrusionOk="0" h="496" w="6824">
                  <a:moveTo>
                    <a:pt x="220" y="1"/>
                  </a:moveTo>
                  <a:cubicBezTo>
                    <a:pt x="147" y="1"/>
                    <a:pt x="73" y="68"/>
                    <a:pt x="1" y="105"/>
                  </a:cubicBezTo>
                  <a:cubicBezTo>
                    <a:pt x="56" y="170"/>
                    <a:pt x="103" y="280"/>
                    <a:pt x="169" y="293"/>
                  </a:cubicBezTo>
                  <a:cubicBezTo>
                    <a:pt x="390" y="336"/>
                    <a:pt x="617" y="353"/>
                    <a:pt x="843" y="365"/>
                  </a:cubicBezTo>
                  <a:cubicBezTo>
                    <a:pt x="1720" y="411"/>
                    <a:pt x="2596" y="452"/>
                    <a:pt x="3473" y="496"/>
                  </a:cubicBezTo>
                  <a:cubicBezTo>
                    <a:pt x="3474" y="472"/>
                    <a:pt x="3476" y="449"/>
                    <a:pt x="3477" y="425"/>
                  </a:cubicBezTo>
                  <a:cubicBezTo>
                    <a:pt x="4506" y="437"/>
                    <a:pt x="5535" y="452"/>
                    <a:pt x="6564" y="454"/>
                  </a:cubicBezTo>
                  <a:cubicBezTo>
                    <a:pt x="6564" y="454"/>
                    <a:pt x="6565" y="454"/>
                    <a:pt x="6565" y="454"/>
                  </a:cubicBezTo>
                  <a:cubicBezTo>
                    <a:pt x="6651" y="454"/>
                    <a:pt x="6737" y="365"/>
                    <a:pt x="6823" y="316"/>
                  </a:cubicBezTo>
                  <a:cubicBezTo>
                    <a:pt x="6736" y="266"/>
                    <a:pt x="6649" y="175"/>
                    <a:pt x="6560" y="173"/>
                  </a:cubicBezTo>
                  <a:cubicBezTo>
                    <a:pt x="5569" y="147"/>
                    <a:pt x="4578" y="144"/>
                    <a:pt x="3587" y="117"/>
                  </a:cubicBezTo>
                  <a:cubicBezTo>
                    <a:pt x="2465" y="86"/>
                    <a:pt x="1343" y="35"/>
                    <a:pt x="222" y="1"/>
                  </a:cubicBezTo>
                  <a:cubicBezTo>
                    <a:pt x="221" y="1"/>
                    <a:pt x="221" y="1"/>
                    <a:pt x="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p:cNvSpPr/>
            <p:nvPr/>
          </p:nvSpPr>
          <p:spPr>
            <a:xfrm>
              <a:off x="6549201" y="3065101"/>
              <a:ext cx="360379" cy="46874"/>
            </a:xfrm>
            <a:custGeom>
              <a:rect b="b" l="l" r="r" t="t"/>
              <a:pathLst>
                <a:path extrusionOk="0" h="430" w="3306">
                  <a:moveTo>
                    <a:pt x="220" y="1"/>
                  </a:moveTo>
                  <a:cubicBezTo>
                    <a:pt x="149" y="1"/>
                    <a:pt x="74" y="72"/>
                    <a:pt x="1" y="110"/>
                  </a:cubicBezTo>
                  <a:cubicBezTo>
                    <a:pt x="59" y="172"/>
                    <a:pt x="105" y="254"/>
                    <a:pt x="176" y="290"/>
                  </a:cubicBezTo>
                  <a:cubicBezTo>
                    <a:pt x="256" y="329"/>
                    <a:pt x="357" y="337"/>
                    <a:pt x="451" y="342"/>
                  </a:cubicBezTo>
                  <a:cubicBezTo>
                    <a:pt x="864" y="367"/>
                    <a:pt x="1278" y="385"/>
                    <a:pt x="1691" y="405"/>
                  </a:cubicBezTo>
                  <a:cubicBezTo>
                    <a:pt x="1692" y="394"/>
                    <a:pt x="1693" y="383"/>
                    <a:pt x="1693" y="372"/>
                  </a:cubicBezTo>
                  <a:cubicBezTo>
                    <a:pt x="2136" y="394"/>
                    <a:pt x="2578" y="425"/>
                    <a:pt x="3019" y="430"/>
                  </a:cubicBezTo>
                  <a:cubicBezTo>
                    <a:pt x="3020" y="430"/>
                    <a:pt x="3020" y="430"/>
                    <a:pt x="3021" y="430"/>
                  </a:cubicBezTo>
                  <a:cubicBezTo>
                    <a:pt x="3115" y="430"/>
                    <a:pt x="3210" y="335"/>
                    <a:pt x="3306" y="284"/>
                  </a:cubicBezTo>
                  <a:cubicBezTo>
                    <a:pt x="3209" y="232"/>
                    <a:pt x="3113" y="182"/>
                    <a:pt x="3016" y="131"/>
                  </a:cubicBezTo>
                  <a:cubicBezTo>
                    <a:pt x="3012" y="129"/>
                    <a:pt x="3008" y="128"/>
                    <a:pt x="3004" y="128"/>
                  </a:cubicBezTo>
                  <a:cubicBezTo>
                    <a:pt x="2999" y="128"/>
                    <a:pt x="2993" y="129"/>
                    <a:pt x="2988" y="129"/>
                  </a:cubicBezTo>
                  <a:cubicBezTo>
                    <a:pt x="2067" y="85"/>
                    <a:pt x="1147" y="37"/>
                    <a:pt x="225" y="1"/>
                  </a:cubicBezTo>
                  <a:cubicBezTo>
                    <a:pt x="224" y="1"/>
                    <a:pt x="222" y="1"/>
                    <a:pt x="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grpSp>
        <p:nvGrpSpPr>
          <p:cNvPr id="108" name="Google Shape;108;p9"/>
          <p:cNvGrpSpPr/>
          <p:nvPr/>
        </p:nvGrpSpPr>
        <p:grpSpPr>
          <a:xfrm>
            <a:off x="3106508" y="-70075"/>
            <a:ext cx="6037242" cy="5213650"/>
            <a:chOff x="3106508" y="-70075"/>
            <a:chExt cx="6037242" cy="5213650"/>
          </a:xfrm>
        </p:grpSpPr>
        <p:sp>
          <p:nvSpPr>
            <p:cNvPr id="109" name="Google Shape;109;p9"/>
            <p:cNvSpPr/>
            <p:nvPr/>
          </p:nvSpPr>
          <p:spPr>
            <a:xfrm>
              <a:off x="7393250" y="-70075"/>
              <a:ext cx="1750500" cy="521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rot="10800000">
              <a:off x="3106508" y="-69876"/>
              <a:ext cx="4422142" cy="5213451"/>
            </a:xfrm>
            <a:custGeom>
              <a:rect b="b" l="l" r="r" t="t"/>
              <a:pathLst>
                <a:path extrusionOk="0" h="36078" w="30602">
                  <a:moveTo>
                    <a:pt x="1" y="0"/>
                  </a:moveTo>
                  <a:lnTo>
                    <a:pt x="1" y="36078"/>
                  </a:lnTo>
                  <a:cubicBezTo>
                    <a:pt x="16901" y="36078"/>
                    <a:pt x="14666" y="11388"/>
                    <a:pt x="30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9"/>
          <p:cNvSpPr/>
          <p:nvPr/>
        </p:nvSpPr>
        <p:spPr>
          <a:xfrm>
            <a:off x="-152400" y="2907575"/>
            <a:ext cx="2299245" cy="2235918"/>
          </a:xfrm>
          <a:custGeom>
            <a:rect b="b" l="l" r="r" t="t"/>
            <a:pathLst>
              <a:path extrusionOk="0" h="13558" w="13942">
                <a:moveTo>
                  <a:pt x="1" y="0"/>
                </a:moveTo>
                <a:lnTo>
                  <a:pt x="1" y="13558"/>
                </a:lnTo>
                <a:lnTo>
                  <a:pt x="13942" y="13558"/>
                </a:lnTo>
                <a:cubicBezTo>
                  <a:pt x="6819" y="1780"/>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9"/>
          <p:cNvSpPr txBox="1"/>
          <p:nvPr>
            <p:ph type="title"/>
          </p:nvPr>
        </p:nvSpPr>
        <p:spPr>
          <a:xfrm>
            <a:off x="713225" y="1408500"/>
            <a:ext cx="3791400" cy="1320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13" name="Google Shape;113;p9"/>
          <p:cNvSpPr txBox="1"/>
          <p:nvPr>
            <p:ph idx="1" type="subTitle"/>
          </p:nvPr>
        </p:nvSpPr>
        <p:spPr>
          <a:xfrm>
            <a:off x="1287300" y="3096300"/>
            <a:ext cx="2643300" cy="638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14" name="Google Shape;114;p9"/>
          <p:cNvSpPr txBox="1"/>
          <p:nvPr>
            <p:ph idx="2" type="subTitle"/>
          </p:nvPr>
        </p:nvSpPr>
        <p:spPr>
          <a:xfrm>
            <a:off x="5553200" y="1839900"/>
            <a:ext cx="2532900" cy="1463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400"/>
              <a:buNone/>
              <a:defRPr b="0" sz="1400">
                <a:solidFill>
                  <a:schemeClr val="accent5"/>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grpSp>
        <p:nvGrpSpPr>
          <p:cNvPr id="115" name="Google Shape;115;p9"/>
          <p:cNvGrpSpPr/>
          <p:nvPr/>
        </p:nvGrpSpPr>
        <p:grpSpPr>
          <a:xfrm>
            <a:off x="8310722" y="260262"/>
            <a:ext cx="558693" cy="659180"/>
            <a:chOff x="317700" y="162913"/>
            <a:chExt cx="664399" cy="753177"/>
          </a:xfrm>
        </p:grpSpPr>
        <p:sp>
          <p:nvSpPr>
            <p:cNvPr id="116" name="Google Shape;116;p9"/>
            <p:cNvSpPr/>
            <p:nvPr/>
          </p:nvSpPr>
          <p:spPr>
            <a:xfrm>
              <a:off x="501452" y="162913"/>
              <a:ext cx="480648" cy="461102"/>
            </a:xfrm>
            <a:custGeom>
              <a:rect b="b" l="l" r="r" t="t"/>
              <a:pathLst>
                <a:path extrusionOk="0" h="3350" w="3492">
                  <a:moveTo>
                    <a:pt x="1733" y="118"/>
                  </a:moveTo>
                  <a:cubicBezTo>
                    <a:pt x="1738" y="118"/>
                    <a:pt x="1739" y="118"/>
                    <a:pt x="1738" y="118"/>
                  </a:cubicBezTo>
                  <a:cubicBezTo>
                    <a:pt x="1737" y="118"/>
                    <a:pt x="1733" y="118"/>
                    <a:pt x="1729" y="118"/>
                  </a:cubicBezTo>
                  <a:close/>
                  <a:moveTo>
                    <a:pt x="1560" y="124"/>
                  </a:moveTo>
                  <a:cubicBezTo>
                    <a:pt x="1558" y="124"/>
                    <a:pt x="1557" y="124"/>
                    <a:pt x="1555" y="124"/>
                  </a:cubicBezTo>
                  <a:lnTo>
                    <a:pt x="1555" y="124"/>
                  </a:lnTo>
                  <a:cubicBezTo>
                    <a:pt x="1557" y="124"/>
                    <a:pt x="1559" y="124"/>
                    <a:pt x="1560" y="124"/>
                  </a:cubicBezTo>
                  <a:close/>
                  <a:moveTo>
                    <a:pt x="1555" y="124"/>
                  </a:moveTo>
                  <a:cubicBezTo>
                    <a:pt x="1553" y="124"/>
                    <a:pt x="1552" y="124"/>
                    <a:pt x="1551" y="124"/>
                  </a:cubicBezTo>
                  <a:cubicBezTo>
                    <a:pt x="1549" y="125"/>
                    <a:pt x="1547" y="125"/>
                    <a:pt x="1545" y="125"/>
                  </a:cubicBezTo>
                  <a:lnTo>
                    <a:pt x="1545" y="125"/>
                  </a:lnTo>
                  <a:cubicBezTo>
                    <a:pt x="1547" y="125"/>
                    <a:pt x="1548" y="125"/>
                    <a:pt x="1550" y="124"/>
                  </a:cubicBezTo>
                  <a:cubicBezTo>
                    <a:pt x="1552" y="124"/>
                    <a:pt x="1553" y="124"/>
                    <a:pt x="1555" y="124"/>
                  </a:cubicBezTo>
                  <a:close/>
                  <a:moveTo>
                    <a:pt x="1413" y="145"/>
                  </a:moveTo>
                  <a:lnTo>
                    <a:pt x="1413" y="145"/>
                  </a:lnTo>
                  <a:cubicBezTo>
                    <a:pt x="1412" y="146"/>
                    <a:pt x="1411" y="146"/>
                    <a:pt x="1410" y="146"/>
                  </a:cubicBezTo>
                  <a:lnTo>
                    <a:pt x="1410" y="146"/>
                  </a:lnTo>
                  <a:cubicBezTo>
                    <a:pt x="1411" y="146"/>
                    <a:pt x="1412" y="146"/>
                    <a:pt x="1413" y="145"/>
                  </a:cubicBezTo>
                  <a:close/>
                  <a:moveTo>
                    <a:pt x="1972" y="145"/>
                  </a:moveTo>
                  <a:cubicBezTo>
                    <a:pt x="1972" y="145"/>
                    <a:pt x="1973" y="145"/>
                    <a:pt x="1977" y="146"/>
                  </a:cubicBezTo>
                  <a:cubicBezTo>
                    <a:pt x="1978" y="146"/>
                    <a:pt x="1978" y="147"/>
                    <a:pt x="1979" y="147"/>
                  </a:cubicBezTo>
                  <a:lnTo>
                    <a:pt x="1979" y="147"/>
                  </a:lnTo>
                  <a:cubicBezTo>
                    <a:pt x="1976" y="146"/>
                    <a:pt x="1972" y="145"/>
                    <a:pt x="1972" y="145"/>
                  </a:cubicBezTo>
                  <a:close/>
                  <a:moveTo>
                    <a:pt x="1407" y="147"/>
                  </a:moveTo>
                  <a:lnTo>
                    <a:pt x="1407" y="147"/>
                  </a:lnTo>
                  <a:cubicBezTo>
                    <a:pt x="1405" y="147"/>
                    <a:pt x="1404" y="148"/>
                    <a:pt x="1402" y="148"/>
                  </a:cubicBezTo>
                  <a:lnTo>
                    <a:pt x="1402" y="148"/>
                  </a:lnTo>
                  <a:cubicBezTo>
                    <a:pt x="1402" y="148"/>
                    <a:pt x="1403" y="148"/>
                    <a:pt x="1403" y="148"/>
                  </a:cubicBezTo>
                  <a:cubicBezTo>
                    <a:pt x="1404" y="148"/>
                    <a:pt x="1406" y="147"/>
                    <a:pt x="1407" y="147"/>
                  </a:cubicBezTo>
                  <a:close/>
                  <a:moveTo>
                    <a:pt x="1402" y="148"/>
                  </a:moveTo>
                  <a:lnTo>
                    <a:pt x="1402" y="148"/>
                  </a:lnTo>
                  <a:cubicBezTo>
                    <a:pt x="1400" y="148"/>
                    <a:pt x="1397" y="149"/>
                    <a:pt x="1394" y="150"/>
                  </a:cubicBezTo>
                  <a:cubicBezTo>
                    <a:pt x="1397" y="149"/>
                    <a:pt x="1399" y="148"/>
                    <a:pt x="1402" y="148"/>
                  </a:cubicBezTo>
                  <a:close/>
                  <a:moveTo>
                    <a:pt x="1156" y="229"/>
                  </a:moveTo>
                  <a:lnTo>
                    <a:pt x="1156" y="229"/>
                  </a:lnTo>
                  <a:cubicBezTo>
                    <a:pt x="1153" y="230"/>
                    <a:pt x="1147" y="232"/>
                    <a:pt x="1137" y="237"/>
                  </a:cubicBezTo>
                  <a:cubicBezTo>
                    <a:pt x="1143" y="234"/>
                    <a:pt x="1150" y="231"/>
                    <a:pt x="1156" y="229"/>
                  </a:cubicBezTo>
                  <a:close/>
                  <a:moveTo>
                    <a:pt x="2386" y="292"/>
                  </a:moveTo>
                  <a:lnTo>
                    <a:pt x="2386" y="292"/>
                  </a:lnTo>
                  <a:cubicBezTo>
                    <a:pt x="2387" y="292"/>
                    <a:pt x="2388" y="293"/>
                    <a:pt x="2388" y="293"/>
                  </a:cubicBezTo>
                  <a:cubicBezTo>
                    <a:pt x="2388" y="293"/>
                    <a:pt x="2387" y="292"/>
                    <a:pt x="2386" y="292"/>
                  </a:cubicBezTo>
                  <a:close/>
                  <a:moveTo>
                    <a:pt x="1003" y="308"/>
                  </a:moveTo>
                  <a:lnTo>
                    <a:pt x="1003" y="308"/>
                  </a:lnTo>
                  <a:cubicBezTo>
                    <a:pt x="1003" y="308"/>
                    <a:pt x="1002" y="309"/>
                    <a:pt x="998" y="311"/>
                  </a:cubicBezTo>
                  <a:lnTo>
                    <a:pt x="998" y="311"/>
                  </a:lnTo>
                  <a:cubicBezTo>
                    <a:pt x="1001" y="309"/>
                    <a:pt x="1003" y="308"/>
                    <a:pt x="1003" y="308"/>
                  </a:cubicBezTo>
                  <a:close/>
                  <a:moveTo>
                    <a:pt x="506" y="797"/>
                  </a:moveTo>
                  <a:cubicBezTo>
                    <a:pt x="505" y="798"/>
                    <a:pt x="504" y="799"/>
                    <a:pt x="504" y="800"/>
                  </a:cubicBezTo>
                  <a:cubicBezTo>
                    <a:pt x="504" y="799"/>
                    <a:pt x="505" y="798"/>
                    <a:pt x="506" y="797"/>
                  </a:cubicBezTo>
                  <a:close/>
                  <a:moveTo>
                    <a:pt x="3235" y="1817"/>
                  </a:moveTo>
                  <a:lnTo>
                    <a:pt x="3235" y="1817"/>
                  </a:lnTo>
                  <a:cubicBezTo>
                    <a:pt x="3235" y="1821"/>
                    <a:pt x="3234" y="1826"/>
                    <a:pt x="3234" y="1830"/>
                  </a:cubicBezTo>
                  <a:lnTo>
                    <a:pt x="3235" y="1817"/>
                  </a:lnTo>
                  <a:close/>
                  <a:moveTo>
                    <a:pt x="1112" y="3056"/>
                  </a:moveTo>
                  <a:cubicBezTo>
                    <a:pt x="1114" y="3058"/>
                    <a:pt x="1117" y="3059"/>
                    <a:pt x="1119" y="3060"/>
                  </a:cubicBezTo>
                  <a:lnTo>
                    <a:pt x="1119" y="3060"/>
                  </a:lnTo>
                  <a:cubicBezTo>
                    <a:pt x="1117" y="3059"/>
                    <a:pt x="1114" y="3058"/>
                    <a:pt x="1112" y="3056"/>
                  </a:cubicBezTo>
                  <a:close/>
                  <a:moveTo>
                    <a:pt x="2105" y="3199"/>
                  </a:moveTo>
                  <a:cubicBezTo>
                    <a:pt x="2104" y="3200"/>
                    <a:pt x="2103" y="3200"/>
                    <a:pt x="2102" y="3200"/>
                  </a:cubicBezTo>
                  <a:lnTo>
                    <a:pt x="2102" y="3200"/>
                  </a:lnTo>
                  <a:cubicBezTo>
                    <a:pt x="2103" y="3200"/>
                    <a:pt x="2104" y="3200"/>
                    <a:pt x="2105" y="3199"/>
                  </a:cubicBezTo>
                  <a:close/>
                  <a:moveTo>
                    <a:pt x="2087" y="3203"/>
                  </a:moveTo>
                  <a:cubicBezTo>
                    <a:pt x="2087" y="3203"/>
                    <a:pt x="2086" y="3204"/>
                    <a:pt x="2086" y="3204"/>
                  </a:cubicBezTo>
                  <a:cubicBezTo>
                    <a:pt x="2082" y="3205"/>
                    <a:pt x="2080" y="3205"/>
                    <a:pt x="2079" y="3205"/>
                  </a:cubicBezTo>
                  <a:cubicBezTo>
                    <a:pt x="2079" y="3205"/>
                    <a:pt x="2082" y="3204"/>
                    <a:pt x="2087" y="3203"/>
                  </a:cubicBezTo>
                  <a:close/>
                  <a:moveTo>
                    <a:pt x="1954" y="3224"/>
                  </a:moveTo>
                  <a:cubicBezTo>
                    <a:pt x="1952" y="3224"/>
                    <a:pt x="1950" y="3225"/>
                    <a:pt x="1948" y="3225"/>
                  </a:cubicBezTo>
                  <a:cubicBezTo>
                    <a:pt x="1944" y="3225"/>
                    <a:pt x="1939" y="3226"/>
                    <a:pt x="1938" y="3226"/>
                  </a:cubicBezTo>
                  <a:cubicBezTo>
                    <a:pt x="1938" y="3226"/>
                    <a:pt x="1941" y="3225"/>
                    <a:pt x="1954" y="3224"/>
                  </a:cubicBezTo>
                  <a:close/>
                  <a:moveTo>
                    <a:pt x="1725" y="118"/>
                  </a:moveTo>
                  <a:cubicBezTo>
                    <a:pt x="1731" y="118"/>
                    <a:pt x="1736" y="119"/>
                    <a:pt x="1741" y="119"/>
                  </a:cubicBezTo>
                  <a:cubicBezTo>
                    <a:pt x="1761" y="120"/>
                    <a:pt x="1781" y="121"/>
                    <a:pt x="1801" y="123"/>
                  </a:cubicBezTo>
                  <a:cubicBezTo>
                    <a:pt x="1840" y="126"/>
                    <a:pt x="1878" y="130"/>
                    <a:pt x="1916" y="137"/>
                  </a:cubicBezTo>
                  <a:cubicBezTo>
                    <a:pt x="1938" y="139"/>
                    <a:pt x="1959" y="144"/>
                    <a:pt x="1979" y="147"/>
                  </a:cubicBezTo>
                  <a:cubicBezTo>
                    <a:pt x="1980" y="147"/>
                    <a:pt x="1981" y="147"/>
                    <a:pt x="1981" y="147"/>
                  </a:cubicBezTo>
                  <a:lnTo>
                    <a:pt x="1981" y="147"/>
                  </a:lnTo>
                  <a:cubicBezTo>
                    <a:pt x="1986" y="149"/>
                    <a:pt x="1991" y="150"/>
                    <a:pt x="1996" y="150"/>
                  </a:cubicBezTo>
                  <a:cubicBezTo>
                    <a:pt x="2007" y="153"/>
                    <a:pt x="2019" y="156"/>
                    <a:pt x="2029" y="158"/>
                  </a:cubicBezTo>
                  <a:cubicBezTo>
                    <a:pt x="2071" y="169"/>
                    <a:pt x="2111" y="180"/>
                    <a:pt x="2152" y="193"/>
                  </a:cubicBezTo>
                  <a:cubicBezTo>
                    <a:pt x="2233" y="220"/>
                    <a:pt x="2311" y="253"/>
                    <a:pt x="2386" y="292"/>
                  </a:cubicBezTo>
                  <a:lnTo>
                    <a:pt x="2386" y="292"/>
                  </a:lnTo>
                  <a:cubicBezTo>
                    <a:pt x="2382" y="290"/>
                    <a:pt x="2378" y="287"/>
                    <a:pt x="2374" y="285"/>
                  </a:cubicBezTo>
                  <a:lnTo>
                    <a:pt x="2374" y="285"/>
                  </a:lnTo>
                  <a:cubicBezTo>
                    <a:pt x="2559" y="381"/>
                    <a:pt x="2724" y="513"/>
                    <a:pt x="2859" y="670"/>
                  </a:cubicBezTo>
                  <a:cubicBezTo>
                    <a:pt x="2897" y="715"/>
                    <a:pt x="2933" y="762"/>
                    <a:pt x="2966" y="811"/>
                  </a:cubicBezTo>
                  <a:cubicBezTo>
                    <a:pt x="2964" y="806"/>
                    <a:pt x="2961" y="803"/>
                    <a:pt x="2958" y="798"/>
                  </a:cubicBezTo>
                  <a:lnTo>
                    <a:pt x="2958" y="798"/>
                  </a:lnTo>
                  <a:cubicBezTo>
                    <a:pt x="3098" y="1004"/>
                    <a:pt x="3191" y="1242"/>
                    <a:pt x="3224" y="1489"/>
                  </a:cubicBezTo>
                  <a:cubicBezTo>
                    <a:pt x="3233" y="1561"/>
                    <a:pt x="3239" y="1635"/>
                    <a:pt x="3239" y="1708"/>
                  </a:cubicBezTo>
                  <a:cubicBezTo>
                    <a:pt x="3239" y="1744"/>
                    <a:pt x="3237" y="1781"/>
                    <a:pt x="3235" y="1816"/>
                  </a:cubicBezTo>
                  <a:lnTo>
                    <a:pt x="3235" y="1816"/>
                  </a:lnTo>
                  <a:cubicBezTo>
                    <a:pt x="3219" y="2024"/>
                    <a:pt x="3163" y="2228"/>
                    <a:pt x="3071" y="2414"/>
                  </a:cubicBezTo>
                  <a:cubicBezTo>
                    <a:pt x="3047" y="2462"/>
                    <a:pt x="3021" y="2509"/>
                    <a:pt x="2992" y="2554"/>
                  </a:cubicBezTo>
                  <a:lnTo>
                    <a:pt x="2992" y="2554"/>
                  </a:lnTo>
                  <a:lnTo>
                    <a:pt x="2995" y="2549"/>
                  </a:lnTo>
                  <a:lnTo>
                    <a:pt x="2995" y="2549"/>
                  </a:lnTo>
                  <a:cubicBezTo>
                    <a:pt x="2993" y="2551"/>
                    <a:pt x="2992" y="2554"/>
                    <a:pt x="2991" y="2556"/>
                  </a:cubicBezTo>
                  <a:lnTo>
                    <a:pt x="2991" y="2556"/>
                  </a:lnTo>
                  <a:cubicBezTo>
                    <a:pt x="2991" y="2555"/>
                    <a:pt x="2991" y="2554"/>
                    <a:pt x="2992" y="2554"/>
                  </a:cubicBezTo>
                  <a:lnTo>
                    <a:pt x="2992" y="2554"/>
                  </a:lnTo>
                  <a:lnTo>
                    <a:pt x="2989" y="2559"/>
                  </a:lnTo>
                  <a:lnTo>
                    <a:pt x="2989" y="2559"/>
                  </a:lnTo>
                  <a:cubicBezTo>
                    <a:pt x="2989" y="2558"/>
                    <a:pt x="2990" y="2557"/>
                    <a:pt x="2991" y="2556"/>
                  </a:cubicBezTo>
                  <a:lnTo>
                    <a:pt x="2991" y="2556"/>
                  </a:lnTo>
                  <a:cubicBezTo>
                    <a:pt x="2989" y="2558"/>
                    <a:pt x="2987" y="2561"/>
                    <a:pt x="2985" y="2564"/>
                  </a:cubicBezTo>
                  <a:lnTo>
                    <a:pt x="2989" y="2559"/>
                  </a:lnTo>
                  <a:lnTo>
                    <a:pt x="2989" y="2559"/>
                  </a:lnTo>
                  <a:cubicBezTo>
                    <a:pt x="2911" y="2678"/>
                    <a:pt x="2817" y="2783"/>
                    <a:pt x="2714" y="2880"/>
                  </a:cubicBezTo>
                  <a:lnTo>
                    <a:pt x="2714" y="2880"/>
                  </a:lnTo>
                  <a:cubicBezTo>
                    <a:pt x="2714" y="2880"/>
                    <a:pt x="2714" y="2880"/>
                    <a:pt x="2714" y="2880"/>
                  </a:cubicBezTo>
                  <a:lnTo>
                    <a:pt x="2714" y="2880"/>
                  </a:lnTo>
                  <a:cubicBezTo>
                    <a:pt x="2714" y="2880"/>
                    <a:pt x="2701" y="2892"/>
                    <a:pt x="2697" y="2895"/>
                  </a:cubicBezTo>
                  <a:cubicBezTo>
                    <a:pt x="2689" y="2901"/>
                    <a:pt x="2682" y="2907"/>
                    <a:pt x="2675" y="2913"/>
                  </a:cubicBezTo>
                  <a:cubicBezTo>
                    <a:pt x="2661" y="2925"/>
                    <a:pt x="2646" y="2938"/>
                    <a:pt x="2630" y="2949"/>
                  </a:cubicBezTo>
                  <a:cubicBezTo>
                    <a:pt x="2601" y="2971"/>
                    <a:pt x="2571" y="2993"/>
                    <a:pt x="2541" y="3013"/>
                  </a:cubicBezTo>
                  <a:cubicBezTo>
                    <a:pt x="2533" y="3018"/>
                    <a:pt x="2524" y="3023"/>
                    <a:pt x="2516" y="3028"/>
                  </a:cubicBezTo>
                  <a:cubicBezTo>
                    <a:pt x="2511" y="3031"/>
                    <a:pt x="2496" y="3041"/>
                    <a:pt x="2496" y="3041"/>
                  </a:cubicBezTo>
                  <a:cubicBezTo>
                    <a:pt x="2496" y="3041"/>
                    <a:pt x="2500" y="3038"/>
                    <a:pt x="2512" y="3031"/>
                  </a:cubicBezTo>
                  <a:lnTo>
                    <a:pt x="2512" y="3031"/>
                  </a:lnTo>
                  <a:cubicBezTo>
                    <a:pt x="2496" y="3041"/>
                    <a:pt x="2479" y="3051"/>
                    <a:pt x="2462" y="3061"/>
                  </a:cubicBezTo>
                  <a:cubicBezTo>
                    <a:pt x="2430" y="3078"/>
                    <a:pt x="2397" y="3096"/>
                    <a:pt x="2364" y="3111"/>
                  </a:cubicBezTo>
                  <a:cubicBezTo>
                    <a:pt x="2363" y="3112"/>
                    <a:pt x="2362" y="3112"/>
                    <a:pt x="2360" y="3113"/>
                  </a:cubicBezTo>
                  <a:lnTo>
                    <a:pt x="2360" y="3113"/>
                  </a:lnTo>
                  <a:cubicBezTo>
                    <a:pt x="2352" y="3116"/>
                    <a:pt x="2344" y="3120"/>
                    <a:pt x="2336" y="3124"/>
                  </a:cubicBezTo>
                  <a:cubicBezTo>
                    <a:pt x="2317" y="3131"/>
                    <a:pt x="2300" y="3138"/>
                    <a:pt x="2282" y="3145"/>
                  </a:cubicBezTo>
                  <a:cubicBezTo>
                    <a:pt x="2265" y="3151"/>
                    <a:pt x="2248" y="3158"/>
                    <a:pt x="2232" y="3164"/>
                  </a:cubicBezTo>
                  <a:cubicBezTo>
                    <a:pt x="2231" y="3164"/>
                    <a:pt x="2229" y="3165"/>
                    <a:pt x="2227" y="3165"/>
                  </a:cubicBezTo>
                  <a:lnTo>
                    <a:pt x="2227" y="3165"/>
                  </a:lnTo>
                  <a:cubicBezTo>
                    <a:pt x="2222" y="3167"/>
                    <a:pt x="2217" y="3168"/>
                    <a:pt x="2212" y="3170"/>
                  </a:cubicBezTo>
                  <a:lnTo>
                    <a:pt x="2212" y="3170"/>
                  </a:lnTo>
                  <a:cubicBezTo>
                    <a:pt x="2214" y="3169"/>
                    <a:pt x="2217" y="3169"/>
                    <a:pt x="2220" y="3168"/>
                  </a:cubicBezTo>
                  <a:lnTo>
                    <a:pt x="2220" y="3168"/>
                  </a:lnTo>
                  <a:cubicBezTo>
                    <a:pt x="2214" y="3170"/>
                    <a:pt x="2208" y="3171"/>
                    <a:pt x="2207" y="3172"/>
                  </a:cubicBezTo>
                  <a:lnTo>
                    <a:pt x="2207" y="3172"/>
                  </a:lnTo>
                  <a:cubicBezTo>
                    <a:pt x="2209" y="3171"/>
                    <a:pt x="2211" y="3171"/>
                    <a:pt x="2212" y="3170"/>
                  </a:cubicBezTo>
                  <a:lnTo>
                    <a:pt x="2212" y="3170"/>
                  </a:lnTo>
                  <a:cubicBezTo>
                    <a:pt x="2208" y="3171"/>
                    <a:pt x="2207" y="3172"/>
                    <a:pt x="2207" y="3172"/>
                  </a:cubicBezTo>
                  <a:cubicBezTo>
                    <a:pt x="2207" y="3172"/>
                    <a:pt x="2207" y="3172"/>
                    <a:pt x="2207" y="3172"/>
                  </a:cubicBezTo>
                  <a:lnTo>
                    <a:pt x="2207" y="3172"/>
                  </a:lnTo>
                  <a:cubicBezTo>
                    <a:pt x="2206" y="3172"/>
                    <a:pt x="2206" y="3172"/>
                    <a:pt x="2205" y="3172"/>
                  </a:cubicBezTo>
                  <a:cubicBezTo>
                    <a:pt x="2167" y="3184"/>
                    <a:pt x="2129" y="3194"/>
                    <a:pt x="2090" y="3202"/>
                  </a:cubicBezTo>
                  <a:cubicBezTo>
                    <a:pt x="2090" y="3202"/>
                    <a:pt x="2090" y="3202"/>
                    <a:pt x="2090" y="3202"/>
                  </a:cubicBezTo>
                  <a:lnTo>
                    <a:pt x="2090" y="3202"/>
                  </a:lnTo>
                  <a:cubicBezTo>
                    <a:pt x="2082" y="3204"/>
                    <a:pt x="2074" y="3206"/>
                    <a:pt x="2067" y="3207"/>
                  </a:cubicBezTo>
                  <a:cubicBezTo>
                    <a:pt x="2047" y="3211"/>
                    <a:pt x="2028" y="3213"/>
                    <a:pt x="2007" y="3217"/>
                  </a:cubicBezTo>
                  <a:cubicBezTo>
                    <a:pt x="1991" y="3219"/>
                    <a:pt x="1976" y="3221"/>
                    <a:pt x="1960" y="3223"/>
                  </a:cubicBezTo>
                  <a:lnTo>
                    <a:pt x="1960" y="3223"/>
                  </a:lnTo>
                  <a:cubicBezTo>
                    <a:pt x="1956" y="3224"/>
                    <a:pt x="1953" y="3224"/>
                    <a:pt x="1950" y="3224"/>
                  </a:cubicBezTo>
                  <a:cubicBezTo>
                    <a:pt x="1938" y="3225"/>
                    <a:pt x="1926" y="3227"/>
                    <a:pt x="1914" y="3227"/>
                  </a:cubicBezTo>
                  <a:cubicBezTo>
                    <a:pt x="1876" y="3230"/>
                    <a:pt x="1836" y="3231"/>
                    <a:pt x="1797" y="3231"/>
                  </a:cubicBezTo>
                  <a:cubicBezTo>
                    <a:pt x="1787" y="3231"/>
                    <a:pt x="1777" y="3231"/>
                    <a:pt x="1766" y="3230"/>
                  </a:cubicBezTo>
                  <a:cubicBezTo>
                    <a:pt x="1765" y="3230"/>
                    <a:pt x="1764" y="3230"/>
                    <a:pt x="1763" y="3230"/>
                  </a:cubicBezTo>
                  <a:lnTo>
                    <a:pt x="1763" y="3230"/>
                  </a:lnTo>
                  <a:cubicBezTo>
                    <a:pt x="1761" y="3230"/>
                    <a:pt x="1760" y="3230"/>
                    <a:pt x="1759" y="3230"/>
                  </a:cubicBezTo>
                  <a:cubicBezTo>
                    <a:pt x="1738" y="3229"/>
                    <a:pt x="1718" y="3227"/>
                    <a:pt x="1697" y="3227"/>
                  </a:cubicBezTo>
                  <a:cubicBezTo>
                    <a:pt x="1659" y="3223"/>
                    <a:pt x="1621" y="3219"/>
                    <a:pt x="1583" y="3213"/>
                  </a:cubicBezTo>
                  <a:cubicBezTo>
                    <a:pt x="1565" y="3210"/>
                    <a:pt x="1546" y="3207"/>
                    <a:pt x="1527" y="3203"/>
                  </a:cubicBezTo>
                  <a:lnTo>
                    <a:pt x="1527" y="3203"/>
                  </a:lnTo>
                  <a:cubicBezTo>
                    <a:pt x="1528" y="3203"/>
                    <a:pt x="1527" y="3203"/>
                    <a:pt x="1523" y="3202"/>
                  </a:cubicBezTo>
                  <a:cubicBezTo>
                    <a:pt x="1516" y="3201"/>
                    <a:pt x="1510" y="3199"/>
                    <a:pt x="1503" y="3199"/>
                  </a:cubicBezTo>
                  <a:cubicBezTo>
                    <a:pt x="1492" y="3196"/>
                    <a:pt x="1481" y="3193"/>
                    <a:pt x="1470" y="3191"/>
                  </a:cubicBezTo>
                  <a:cubicBezTo>
                    <a:pt x="1429" y="3180"/>
                    <a:pt x="1388" y="3169"/>
                    <a:pt x="1347" y="3156"/>
                  </a:cubicBezTo>
                  <a:cubicBezTo>
                    <a:pt x="1269" y="3130"/>
                    <a:pt x="1193" y="3098"/>
                    <a:pt x="1119" y="3060"/>
                  </a:cubicBezTo>
                  <a:lnTo>
                    <a:pt x="1119" y="3060"/>
                  </a:lnTo>
                  <a:cubicBezTo>
                    <a:pt x="1122" y="3062"/>
                    <a:pt x="1125" y="3063"/>
                    <a:pt x="1127" y="3065"/>
                  </a:cubicBezTo>
                  <a:cubicBezTo>
                    <a:pt x="942" y="2968"/>
                    <a:pt x="775" y="2837"/>
                    <a:pt x="640" y="2678"/>
                  </a:cubicBezTo>
                  <a:cubicBezTo>
                    <a:pt x="602" y="2634"/>
                    <a:pt x="566" y="2587"/>
                    <a:pt x="533" y="2539"/>
                  </a:cubicBezTo>
                  <a:lnTo>
                    <a:pt x="533" y="2539"/>
                  </a:lnTo>
                  <a:cubicBezTo>
                    <a:pt x="535" y="2542"/>
                    <a:pt x="538" y="2546"/>
                    <a:pt x="541" y="2550"/>
                  </a:cubicBezTo>
                  <a:cubicBezTo>
                    <a:pt x="383" y="2318"/>
                    <a:pt x="287" y="2048"/>
                    <a:pt x="266" y="1768"/>
                  </a:cubicBezTo>
                  <a:cubicBezTo>
                    <a:pt x="259" y="1685"/>
                    <a:pt x="259" y="1602"/>
                    <a:pt x="266" y="1519"/>
                  </a:cubicBezTo>
                  <a:lnTo>
                    <a:pt x="266" y="1519"/>
                  </a:lnTo>
                  <a:cubicBezTo>
                    <a:pt x="265" y="1523"/>
                    <a:pt x="265" y="1527"/>
                    <a:pt x="264" y="1533"/>
                  </a:cubicBezTo>
                  <a:cubicBezTo>
                    <a:pt x="280" y="1325"/>
                    <a:pt x="335" y="1121"/>
                    <a:pt x="429" y="935"/>
                  </a:cubicBezTo>
                  <a:cubicBezTo>
                    <a:pt x="454" y="885"/>
                    <a:pt x="482" y="835"/>
                    <a:pt x="512" y="787"/>
                  </a:cubicBezTo>
                  <a:lnTo>
                    <a:pt x="512" y="787"/>
                  </a:lnTo>
                  <a:cubicBezTo>
                    <a:pt x="592" y="666"/>
                    <a:pt x="688" y="559"/>
                    <a:pt x="794" y="460"/>
                  </a:cubicBezTo>
                  <a:lnTo>
                    <a:pt x="794" y="460"/>
                  </a:lnTo>
                  <a:cubicBezTo>
                    <a:pt x="787" y="467"/>
                    <a:pt x="785" y="469"/>
                    <a:pt x="785" y="469"/>
                  </a:cubicBezTo>
                  <a:cubicBezTo>
                    <a:pt x="785" y="469"/>
                    <a:pt x="798" y="457"/>
                    <a:pt x="803" y="453"/>
                  </a:cubicBezTo>
                  <a:cubicBezTo>
                    <a:pt x="809" y="447"/>
                    <a:pt x="816" y="441"/>
                    <a:pt x="824" y="435"/>
                  </a:cubicBezTo>
                  <a:cubicBezTo>
                    <a:pt x="839" y="424"/>
                    <a:pt x="854" y="412"/>
                    <a:pt x="869" y="400"/>
                  </a:cubicBezTo>
                  <a:cubicBezTo>
                    <a:pt x="898" y="378"/>
                    <a:pt x="928" y="357"/>
                    <a:pt x="959" y="336"/>
                  </a:cubicBezTo>
                  <a:cubicBezTo>
                    <a:pt x="967" y="331"/>
                    <a:pt x="975" y="326"/>
                    <a:pt x="982" y="321"/>
                  </a:cubicBezTo>
                  <a:cubicBezTo>
                    <a:pt x="985" y="319"/>
                    <a:pt x="989" y="316"/>
                    <a:pt x="994" y="314"/>
                  </a:cubicBezTo>
                  <a:lnTo>
                    <a:pt x="994" y="314"/>
                  </a:lnTo>
                  <a:cubicBezTo>
                    <a:pt x="1008" y="305"/>
                    <a:pt x="1022" y="297"/>
                    <a:pt x="1037" y="288"/>
                  </a:cubicBezTo>
                  <a:cubicBezTo>
                    <a:pt x="1069" y="271"/>
                    <a:pt x="1102" y="254"/>
                    <a:pt x="1135" y="238"/>
                  </a:cubicBezTo>
                  <a:cubicBezTo>
                    <a:pt x="1141" y="235"/>
                    <a:pt x="1154" y="229"/>
                    <a:pt x="1158" y="228"/>
                  </a:cubicBezTo>
                  <a:lnTo>
                    <a:pt x="1158" y="228"/>
                  </a:lnTo>
                  <a:cubicBezTo>
                    <a:pt x="1160" y="227"/>
                    <a:pt x="1162" y="226"/>
                    <a:pt x="1164" y="226"/>
                  </a:cubicBezTo>
                  <a:cubicBezTo>
                    <a:pt x="1181" y="218"/>
                    <a:pt x="1200" y="211"/>
                    <a:pt x="1217" y="204"/>
                  </a:cubicBezTo>
                  <a:cubicBezTo>
                    <a:pt x="1234" y="197"/>
                    <a:pt x="1250" y="191"/>
                    <a:pt x="1268" y="185"/>
                  </a:cubicBezTo>
                  <a:cubicBezTo>
                    <a:pt x="1270" y="184"/>
                    <a:pt x="1274" y="183"/>
                    <a:pt x="1278" y="182"/>
                  </a:cubicBezTo>
                  <a:lnTo>
                    <a:pt x="1278" y="182"/>
                  </a:lnTo>
                  <a:cubicBezTo>
                    <a:pt x="1275" y="183"/>
                    <a:pt x="1271" y="184"/>
                    <a:pt x="1267" y="185"/>
                  </a:cubicBezTo>
                  <a:cubicBezTo>
                    <a:pt x="1273" y="183"/>
                    <a:pt x="1279" y="181"/>
                    <a:pt x="1285" y="179"/>
                  </a:cubicBezTo>
                  <a:lnTo>
                    <a:pt x="1285" y="179"/>
                  </a:lnTo>
                  <a:cubicBezTo>
                    <a:pt x="1283" y="180"/>
                    <a:pt x="1280" y="181"/>
                    <a:pt x="1278" y="182"/>
                  </a:cubicBezTo>
                  <a:lnTo>
                    <a:pt x="1278" y="182"/>
                  </a:lnTo>
                  <a:cubicBezTo>
                    <a:pt x="1281" y="181"/>
                    <a:pt x="1284" y="180"/>
                    <a:pt x="1286" y="179"/>
                  </a:cubicBezTo>
                  <a:lnTo>
                    <a:pt x="1286" y="179"/>
                  </a:lnTo>
                  <a:cubicBezTo>
                    <a:pt x="1286" y="179"/>
                    <a:pt x="1285" y="179"/>
                    <a:pt x="1285" y="179"/>
                  </a:cubicBezTo>
                  <a:lnTo>
                    <a:pt x="1285" y="179"/>
                  </a:lnTo>
                  <a:cubicBezTo>
                    <a:pt x="1289" y="178"/>
                    <a:pt x="1292" y="177"/>
                    <a:pt x="1293" y="177"/>
                  </a:cubicBezTo>
                  <a:lnTo>
                    <a:pt x="1293" y="177"/>
                  </a:lnTo>
                  <a:cubicBezTo>
                    <a:pt x="1293" y="177"/>
                    <a:pt x="1291" y="178"/>
                    <a:pt x="1286" y="179"/>
                  </a:cubicBezTo>
                  <a:lnTo>
                    <a:pt x="1286" y="179"/>
                  </a:lnTo>
                  <a:cubicBezTo>
                    <a:pt x="1289" y="178"/>
                    <a:pt x="1292" y="177"/>
                    <a:pt x="1295" y="177"/>
                  </a:cubicBezTo>
                  <a:cubicBezTo>
                    <a:pt x="1332" y="165"/>
                    <a:pt x="1370" y="155"/>
                    <a:pt x="1408" y="146"/>
                  </a:cubicBezTo>
                  <a:cubicBezTo>
                    <a:pt x="1409" y="146"/>
                    <a:pt x="1410" y="146"/>
                    <a:pt x="1410" y="146"/>
                  </a:cubicBezTo>
                  <a:lnTo>
                    <a:pt x="1410" y="146"/>
                  </a:lnTo>
                  <a:cubicBezTo>
                    <a:pt x="1409" y="146"/>
                    <a:pt x="1408" y="147"/>
                    <a:pt x="1407" y="147"/>
                  </a:cubicBezTo>
                  <a:lnTo>
                    <a:pt x="1407" y="147"/>
                  </a:lnTo>
                  <a:cubicBezTo>
                    <a:pt x="1414" y="145"/>
                    <a:pt x="1419" y="144"/>
                    <a:pt x="1420" y="144"/>
                  </a:cubicBezTo>
                  <a:lnTo>
                    <a:pt x="1420" y="144"/>
                  </a:lnTo>
                  <a:cubicBezTo>
                    <a:pt x="1418" y="145"/>
                    <a:pt x="1415" y="145"/>
                    <a:pt x="1413" y="145"/>
                  </a:cubicBezTo>
                  <a:lnTo>
                    <a:pt x="1413" y="145"/>
                  </a:lnTo>
                  <a:cubicBezTo>
                    <a:pt x="1413" y="145"/>
                    <a:pt x="1414" y="145"/>
                    <a:pt x="1414" y="145"/>
                  </a:cubicBezTo>
                  <a:cubicBezTo>
                    <a:pt x="1418" y="144"/>
                    <a:pt x="1420" y="144"/>
                    <a:pt x="1420" y="144"/>
                  </a:cubicBezTo>
                  <a:cubicBezTo>
                    <a:pt x="1420" y="144"/>
                    <a:pt x="1420" y="144"/>
                    <a:pt x="1420" y="144"/>
                  </a:cubicBezTo>
                  <a:lnTo>
                    <a:pt x="1420" y="144"/>
                  </a:lnTo>
                  <a:cubicBezTo>
                    <a:pt x="1424" y="143"/>
                    <a:pt x="1429" y="143"/>
                    <a:pt x="1433" y="142"/>
                  </a:cubicBezTo>
                  <a:cubicBezTo>
                    <a:pt x="1452" y="138"/>
                    <a:pt x="1472" y="135"/>
                    <a:pt x="1491" y="132"/>
                  </a:cubicBezTo>
                  <a:cubicBezTo>
                    <a:pt x="1508" y="130"/>
                    <a:pt x="1525" y="128"/>
                    <a:pt x="1541" y="126"/>
                  </a:cubicBezTo>
                  <a:lnTo>
                    <a:pt x="1541" y="126"/>
                  </a:lnTo>
                  <a:cubicBezTo>
                    <a:pt x="1542" y="125"/>
                    <a:pt x="1544" y="125"/>
                    <a:pt x="1545" y="125"/>
                  </a:cubicBezTo>
                  <a:lnTo>
                    <a:pt x="1545" y="125"/>
                  </a:lnTo>
                  <a:cubicBezTo>
                    <a:pt x="1545" y="125"/>
                    <a:pt x="1545" y="125"/>
                    <a:pt x="1545" y="125"/>
                  </a:cubicBezTo>
                  <a:lnTo>
                    <a:pt x="1545" y="125"/>
                  </a:lnTo>
                  <a:cubicBezTo>
                    <a:pt x="1545" y="125"/>
                    <a:pt x="1545" y="125"/>
                    <a:pt x="1545" y="125"/>
                  </a:cubicBezTo>
                  <a:lnTo>
                    <a:pt x="1545" y="125"/>
                  </a:lnTo>
                  <a:cubicBezTo>
                    <a:pt x="1545" y="125"/>
                    <a:pt x="1545" y="125"/>
                    <a:pt x="1545" y="125"/>
                  </a:cubicBezTo>
                  <a:lnTo>
                    <a:pt x="1545" y="125"/>
                  </a:lnTo>
                  <a:cubicBezTo>
                    <a:pt x="1558" y="124"/>
                    <a:pt x="1561" y="124"/>
                    <a:pt x="1560" y="124"/>
                  </a:cubicBezTo>
                  <a:cubicBezTo>
                    <a:pt x="1560" y="124"/>
                    <a:pt x="1560" y="124"/>
                    <a:pt x="1560" y="124"/>
                  </a:cubicBezTo>
                  <a:lnTo>
                    <a:pt x="1560" y="124"/>
                  </a:lnTo>
                  <a:cubicBezTo>
                    <a:pt x="1568" y="123"/>
                    <a:pt x="1577" y="122"/>
                    <a:pt x="1585" y="122"/>
                  </a:cubicBezTo>
                  <a:cubicBezTo>
                    <a:pt x="1624" y="119"/>
                    <a:pt x="1663" y="118"/>
                    <a:pt x="1702" y="118"/>
                  </a:cubicBezTo>
                  <a:close/>
                  <a:moveTo>
                    <a:pt x="1816" y="0"/>
                  </a:moveTo>
                  <a:cubicBezTo>
                    <a:pt x="1638" y="0"/>
                    <a:pt x="1461" y="24"/>
                    <a:pt x="1290" y="73"/>
                  </a:cubicBezTo>
                  <a:cubicBezTo>
                    <a:pt x="1105" y="126"/>
                    <a:pt x="928" y="206"/>
                    <a:pt x="767" y="312"/>
                  </a:cubicBezTo>
                  <a:cubicBezTo>
                    <a:pt x="626" y="404"/>
                    <a:pt x="498" y="518"/>
                    <a:pt x="390" y="648"/>
                  </a:cubicBezTo>
                  <a:cubicBezTo>
                    <a:pt x="283" y="777"/>
                    <a:pt x="194" y="924"/>
                    <a:pt x="129" y="1080"/>
                  </a:cubicBezTo>
                  <a:cubicBezTo>
                    <a:pt x="66" y="1237"/>
                    <a:pt x="26" y="1403"/>
                    <a:pt x="13" y="1572"/>
                  </a:cubicBezTo>
                  <a:cubicBezTo>
                    <a:pt x="0" y="1747"/>
                    <a:pt x="12" y="1925"/>
                    <a:pt x="54" y="2096"/>
                  </a:cubicBezTo>
                  <a:cubicBezTo>
                    <a:pt x="94" y="2257"/>
                    <a:pt x="159" y="2412"/>
                    <a:pt x="246" y="2553"/>
                  </a:cubicBezTo>
                  <a:cubicBezTo>
                    <a:pt x="334" y="2696"/>
                    <a:pt x="441" y="2826"/>
                    <a:pt x="567" y="2936"/>
                  </a:cubicBezTo>
                  <a:cubicBezTo>
                    <a:pt x="693" y="3047"/>
                    <a:pt x="837" y="3137"/>
                    <a:pt x="990" y="3205"/>
                  </a:cubicBezTo>
                  <a:cubicBezTo>
                    <a:pt x="1150" y="3275"/>
                    <a:pt x="1321" y="3320"/>
                    <a:pt x="1495" y="3339"/>
                  </a:cubicBezTo>
                  <a:cubicBezTo>
                    <a:pt x="1560" y="3346"/>
                    <a:pt x="1625" y="3350"/>
                    <a:pt x="1690" y="3350"/>
                  </a:cubicBezTo>
                  <a:cubicBezTo>
                    <a:pt x="1815" y="3350"/>
                    <a:pt x="1939" y="3337"/>
                    <a:pt x="2061" y="3311"/>
                  </a:cubicBezTo>
                  <a:cubicBezTo>
                    <a:pt x="2253" y="3271"/>
                    <a:pt x="2439" y="3206"/>
                    <a:pt x="2610" y="3111"/>
                  </a:cubicBezTo>
                  <a:cubicBezTo>
                    <a:pt x="2765" y="3025"/>
                    <a:pt x="2908" y="2917"/>
                    <a:pt x="3031" y="2788"/>
                  </a:cubicBezTo>
                  <a:cubicBezTo>
                    <a:pt x="3147" y="2668"/>
                    <a:pt x="3245" y="2528"/>
                    <a:pt x="3320" y="2379"/>
                  </a:cubicBezTo>
                  <a:cubicBezTo>
                    <a:pt x="3395" y="2229"/>
                    <a:pt x="3446" y="2067"/>
                    <a:pt x="3472" y="1901"/>
                  </a:cubicBezTo>
                  <a:cubicBezTo>
                    <a:pt x="3485" y="1816"/>
                    <a:pt x="3492" y="1727"/>
                    <a:pt x="3492" y="1641"/>
                  </a:cubicBezTo>
                  <a:cubicBezTo>
                    <a:pt x="3492" y="1641"/>
                    <a:pt x="3492" y="1641"/>
                    <a:pt x="3492" y="1641"/>
                  </a:cubicBezTo>
                  <a:lnTo>
                    <a:pt x="3492" y="1641"/>
                  </a:lnTo>
                  <a:cubicBezTo>
                    <a:pt x="3491" y="1469"/>
                    <a:pt x="3465" y="1299"/>
                    <a:pt x="3411" y="1135"/>
                  </a:cubicBezTo>
                  <a:cubicBezTo>
                    <a:pt x="3358" y="975"/>
                    <a:pt x="3280" y="825"/>
                    <a:pt x="3181" y="688"/>
                  </a:cubicBezTo>
                  <a:cubicBezTo>
                    <a:pt x="3087" y="556"/>
                    <a:pt x="2971" y="438"/>
                    <a:pt x="2841" y="340"/>
                  </a:cubicBezTo>
                  <a:cubicBezTo>
                    <a:pt x="2707" y="238"/>
                    <a:pt x="2556" y="156"/>
                    <a:pt x="2396" y="99"/>
                  </a:cubicBezTo>
                  <a:cubicBezTo>
                    <a:pt x="2231" y="40"/>
                    <a:pt x="2055" y="6"/>
                    <a:pt x="1878" y="1"/>
                  </a:cubicBezTo>
                  <a:cubicBezTo>
                    <a:pt x="1857" y="1"/>
                    <a:pt x="1836" y="0"/>
                    <a:pt x="18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17700" y="654293"/>
              <a:ext cx="274872" cy="261796"/>
            </a:xfrm>
            <a:custGeom>
              <a:rect b="b" l="l" r="r" t="t"/>
              <a:pathLst>
                <a:path extrusionOk="0" h="1902" w="1997">
                  <a:moveTo>
                    <a:pt x="538" y="336"/>
                  </a:moveTo>
                  <a:cubicBezTo>
                    <a:pt x="538" y="336"/>
                    <a:pt x="538" y="336"/>
                    <a:pt x="538" y="336"/>
                  </a:cubicBezTo>
                  <a:lnTo>
                    <a:pt x="538" y="336"/>
                  </a:lnTo>
                  <a:cubicBezTo>
                    <a:pt x="538" y="336"/>
                    <a:pt x="538" y="336"/>
                    <a:pt x="538" y="336"/>
                  </a:cubicBezTo>
                  <a:close/>
                  <a:moveTo>
                    <a:pt x="310" y="675"/>
                  </a:moveTo>
                  <a:lnTo>
                    <a:pt x="310" y="675"/>
                  </a:lnTo>
                  <a:cubicBezTo>
                    <a:pt x="308" y="680"/>
                    <a:pt x="306" y="684"/>
                    <a:pt x="305" y="689"/>
                  </a:cubicBezTo>
                  <a:cubicBezTo>
                    <a:pt x="306" y="684"/>
                    <a:pt x="308" y="679"/>
                    <a:pt x="310" y="675"/>
                  </a:cubicBezTo>
                  <a:close/>
                  <a:moveTo>
                    <a:pt x="352" y="1292"/>
                  </a:moveTo>
                  <a:cubicBezTo>
                    <a:pt x="354" y="1297"/>
                    <a:pt x="356" y="1301"/>
                    <a:pt x="359" y="1306"/>
                  </a:cubicBezTo>
                  <a:lnTo>
                    <a:pt x="359" y="1306"/>
                  </a:lnTo>
                  <a:cubicBezTo>
                    <a:pt x="356" y="1301"/>
                    <a:pt x="354" y="1297"/>
                    <a:pt x="352" y="1292"/>
                  </a:cubicBezTo>
                  <a:close/>
                  <a:moveTo>
                    <a:pt x="359" y="1307"/>
                  </a:moveTo>
                  <a:lnTo>
                    <a:pt x="359" y="1307"/>
                  </a:lnTo>
                  <a:cubicBezTo>
                    <a:pt x="359" y="1307"/>
                    <a:pt x="360" y="1307"/>
                    <a:pt x="360" y="1308"/>
                  </a:cubicBezTo>
                  <a:cubicBezTo>
                    <a:pt x="360" y="1307"/>
                    <a:pt x="359" y="1307"/>
                    <a:pt x="359" y="1307"/>
                  </a:cubicBezTo>
                  <a:close/>
                  <a:moveTo>
                    <a:pt x="1599" y="1427"/>
                  </a:moveTo>
                  <a:cubicBezTo>
                    <a:pt x="1597" y="1431"/>
                    <a:pt x="1594" y="1434"/>
                    <a:pt x="1592" y="1437"/>
                  </a:cubicBezTo>
                  <a:lnTo>
                    <a:pt x="1592" y="1437"/>
                  </a:lnTo>
                  <a:cubicBezTo>
                    <a:pt x="1595" y="1433"/>
                    <a:pt x="1599" y="1427"/>
                    <a:pt x="1599" y="1427"/>
                  </a:cubicBezTo>
                  <a:close/>
                  <a:moveTo>
                    <a:pt x="1486" y="1554"/>
                  </a:moveTo>
                  <a:cubicBezTo>
                    <a:pt x="1486" y="1554"/>
                    <a:pt x="1485" y="1555"/>
                    <a:pt x="1483" y="1557"/>
                  </a:cubicBezTo>
                  <a:cubicBezTo>
                    <a:pt x="1482" y="1558"/>
                    <a:pt x="1482" y="1558"/>
                    <a:pt x="1482" y="1558"/>
                  </a:cubicBezTo>
                  <a:lnTo>
                    <a:pt x="1482" y="1558"/>
                  </a:lnTo>
                  <a:cubicBezTo>
                    <a:pt x="1484" y="1556"/>
                    <a:pt x="1486" y="1554"/>
                    <a:pt x="1486" y="1554"/>
                  </a:cubicBezTo>
                  <a:close/>
                  <a:moveTo>
                    <a:pt x="1373" y="1637"/>
                  </a:moveTo>
                  <a:cubicBezTo>
                    <a:pt x="1372" y="1638"/>
                    <a:pt x="1371" y="1638"/>
                    <a:pt x="1371" y="1639"/>
                  </a:cubicBezTo>
                  <a:cubicBezTo>
                    <a:pt x="1370" y="1639"/>
                    <a:pt x="1369" y="1640"/>
                    <a:pt x="1368" y="1640"/>
                  </a:cubicBezTo>
                  <a:lnTo>
                    <a:pt x="1368" y="1640"/>
                  </a:lnTo>
                  <a:cubicBezTo>
                    <a:pt x="1370" y="1639"/>
                    <a:pt x="1371" y="1638"/>
                    <a:pt x="1373" y="1637"/>
                  </a:cubicBezTo>
                  <a:close/>
                  <a:moveTo>
                    <a:pt x="728" y="1661"/>
                  </a:moveTo>
                  <a:lnTo>
                    <a:pt x="728" y="1661"/>
                  </a:lnTo>
                  <a:cubicBezTo>
                    <a:pt x="728" y="1661"/>
                    <a:pt x="729" y="1662"/>
                    <a:pt x="731" y="1663"/>
                  </a:cubicBezTo>
                  <a:lnTo>
                    <a:pt x="731" y="1663"/>
                  </a:lnTo>
                  <a:cubicBezTo>
                    <a:pt x="731" y="1662"/>
                    <a:pt x="730" y="1662"/>
                    <a:pt x="730" y="1662"/>
                  </a:cubicBezTo>
                  <a:cubicBezTo>
                    <a:pt x="728" y="1661"/>
                    <a:pt x="728" y="1661"/>
                    <a:pt x="728" y="1661"/>
                  </a:cubicBezTo>
                  <a:close/>
                  <a:moveTo>
                    <a:pt x="1271" y="1686"/>
                  </a:moveTo>
                  <a:lnTo>
                    <a:pt x="1271" y="1686"/>
                  </a:lnTo>
                  <a:cubicBezTo>
                    <a:pt x="1271" y="1686"/>
                    <a:pt x="1271" y="1687"/>
                    <a:pt x="1269" y="1687"/>
                  </a:cubicBezTo>
                  <a:cubicBezTo>
                    <a:pt x="1269" y="1687"/>
                    <a:pt x="1268" y="1688"/>
                    <a:pt x="1268" y="1688"/>
                  </a:cubicBezTo>
                  <a:lnTo>
                    <a:pt x="1268" y="1688"/>
                  </a:lnTo>
                  <a:cubicBezTo>
                    <a:pt x="1270" y="1687"/>
                    <a:pt x="1271" y="1686"/>
                    <a:pt x="1271" y="1686"/>
                  </a:cubicBezTo>
                  <a:close/>
                  <a:moveTo>
                    <a:pt x="982" y="174"/>
                  </a:moveTo>
                  <a:cubicBezTo>
                    <a:pt x="989" y="174"/>
                    <a:pt x="996" y="175"/>
                    <a:pt x="1002" y="175"/>
                  </a:cubicBezTo>
                  <a:cubicBezTo>
                    <a:pt x="1017" y="176"/>
                    <a:pt x="1031" y="177"/>
                    <a:pt x="1045" y="179"/>
                  </a:cubicBezTo>
                  <a:cubicBezTo>
                    <a:pt x="1059" y="180"/>
                    <a:pt x="1072" y="181"/>
                    <a:pt x="1085" y="183"/>
                  </a:cubicBezTo>
                  <a:cubicBezTo>
                    <a:pt x="1091" y="184"/>
                    <a:pt x="1098" y="185"/>
                    <a:pt x="1105" y="187"/>
                  </a:cubicBezTo>
                  <a:cubicBezTo>
                    <a:pt x="1108" y="187"/>
                    <a:pt x="1112" y="187"/>
                    <a:pt x="1115" y="188"/>
                  </a:cubicBezTo>
                  <a:cubicBezTo>
                    <a:pt x="1116" y="188"/>
                    <a:pt x="1117" y="189"/>
                    <a:pt x="1118" y="189"/>
                  </a:cubicBezTo>
                  <a:lnTo>
                    <a:pt x="1118" y="189"/>
                  </a:lnTo>
                  <a:cubicBezTo>
                    <a:pt x="1140" y="194"/>
                    <a:pt x="1162" y="199"/>
                    <a:pt x="1183" y="206"/>
                  </a:cubicBezTo>
                  <a:cubicBezTo>
                    <a:pt x="1213" y="215"/>
                    <a:pt x="1242" y="226"/>
                    <a:pt x="1270" y="238"/>
                  </a:cubicBezTo>
                  <a:cubicBezTo>
                    <a:pt x="1273" y="239"/>
                    <a:pt x="1276" y="241"/>
                    <a:pt x="1279" y="242"/>
                  </a:cubicBezTo>
                  <a:lnTo>
                    <a:pt x="1279" y="242"/>
                  </a:lnTo>
                  <a:cubicBezTo>
                    <a:pt x="1283" y="244"/>
                    <a:pt x="1287" y="246"/>
                    <a:pt x="1291" y="248"/>
                  </a:cubicBezTo>
                  <a:cubicBezTo>
                    <a:pt x="1305" y="255"/>
                    <a:pt x="1318" y="261"/>
                    <a:pt x="1330" y="269"/>
                  </a:cubicBezTo>
                  <a:cubicBezTo>
                    <a:pt x="1382" y="298"/>
                    <a:pt x="1432" y="333"/>
                    <a:pt x="1477" y="373"/>
                  </a:cubicBezTo>
                  <a:cubicBezTo>
                    <a:pt x="1471" y="368"/>
                    <a:pt x="1465" y="363"/>
                    <a:pt x="1459" y="358"/>
                  </a:cubicBezTo>
                  <a:lnTo>
                    <a:pt x="1459" y="358"/>
                  </a:lnTo>
                  <a:cubicBezTo>
                    <a:pt x="1537" y="426"/>
                    <a:pt x="1602" y="508"/>
                    <a:pt x="1651" y="598"/>
                  </a:cubicBezTo>
                  <a:lnTo>
                    <a:pt x="1651" y="598"/>
                  </a:lnTo>
                  <a:cubicBezTo>
                    <a:pt x="1702" y="701"/>
                    <a:pt x="1732" y="813"/>
                    <a:pt x="1740" y="928"/>
                  </a:cubicBezTo>
                  <a:lnTo>
                    <a:pt x="1740" y="928"/>
                  </a:lnTo>
                  <a:cubicBezTo>
                    <a:pt x="1740" y="924"/>
                    <a:pt x="1740" y="921"/>
                    <a:pt x="1740" y="917"/>
                  </a:cubicBezTo>
                  <a:lnTo>
                    <a:pt x="1740" y="917"/>
                  </a:lnTo>
                  <a:cubicBezTo>
                    <a:pt x="1740" y="921"/>
                    <a:pt x="1740" y="925"/>
                    <a:pt x="1740" y="929"/>
                  </a:cubicBezTo>
                  <a:lnTo>
                    <a:pt x="1740" y="929"/>
                  </a:lnTo>
                  <a:cubicBezTo>
                    <a:pt x="1740" y="928"/>
                    <a:pt x="1740" y="928"/>
                    <a:pt x="1740" y="928"/>
                  </a:cubicBezTo>
                  <a:lnTo>
                    <a:pt x="1740" y="928"/>
                  </a:lnTo>
                  <a:cubicBezTo>
                    <a:pt x="1740" y="929"/>
                    <a:pt x="1740" y="930"/>
                    <a:pt x="1740" y="930"/>
                  </a:cubicBezTo>
                  <a:lnTo>
                    <a:pt x="1740" y="930"/>
                  </a:lnTo>
                  <a:cubicBezTo>
                    <a:pt x="1740" y="930"/>
                    <a:pt x="1740" y="929"/>
                    <a:pt x="1740" y="929"/>
                  </a:cubicBezTo>
                  <a:lnTo>
                    <a:pt x="1740" y="929"/>
                  </a:lnTo>
                  <a:cubicBezTo>
                    <a:pt x="1741" y="932"/>
                    <a:pt x="1741" y="936"/>
                    <a:pt x="1741" y="940"/>
                  </a:cubicBezTo>
                  <a:cubicBezTo>
                    <a:pt x="1741" y="937"/>
                    <a:pt x="1741" y="934"/>
                    <a:pt x="1740" y="930"/>
                  </a:cubicBezTo>
                  <a:lnTo>
                    <a:pt x="1740" y="930"/>
                  </a:lnTo>
                  <a:cubicBezTo>
                    <a:pt x="1741" y="941"/>
                    <a:pt x="1741" y="952"/>
                    <a:pt x="1741" y="963"/>
                  </a:cubicBezTo>
                  <a:cubicBezTo>
                    <a:pt x="1741" y="1054"/>
                    <a:pt x="1727" y="1145"/>
                    <a:pt x="1698" y="1231"/>
                  </a:cubicBezTo>
                  <a:lnTo>
                    <a:pt x="1698" y="1231"/>
                  </a:lnTo>
                  <a:cubicBezTo>
                    <a:pt x="1682" y="1277"/>
                    <a:pt x="1662" y="1320"/>
                    <a:pt x="1639" y="1362"/>
                  </a:cubicBezTo>
                  <a:cubicBezTo>
                    <a:pt x="1626" y="1385"/>
                    <a:pt x="1612" y="1407"/>
                    <a:pt x="1597" y="1429"/>
                  </a:cubicBezTo>
                  <a:cubicBezTo>
                    <a:pt x="1595" y="1432"/>
                    <a:pt x="1594" y="1434"/>
                    <a:pt x="1592" y="1437"/>
                  </a:cubicBezTo>
                  <a:cubicBezTo>
                    <a:pt x="1591" y="1438"/>
                    <a:pt x="1591" y="1438"/>
                    <a:pt x="1591" y="1439"/>
                  </a:cubicBezTo>
                  <a:lnTo>
                    <a:pt x="1591" y="1439"/>
                  </a:lnTo>
                  <a:cubicBezTo>
                    <a:pt x="1589" y="1441"/>
                    <a:pt x="1588" y="1442"/>
                    <a:pt x="1587" y="1444"/>
                  </a:cubicBezTo>
                  <a:cubicBezTo>
                    <a:pt x="1578" y="1455"/>
                    <a:pt x="1570" y="1466"/>
                    <a:pt x="1561" y="1475"/>
                  </a:cubicBezTo>
                  <a:cubicBezTo>
                    <a:pt x="1544" y="1496"/>
                    <a:pt x="1525" y="1516"/>
                    <a:pt x="1506" y="1535"/>
                  </a:cubicBezTo>
                  <a:cubicBezTo>
                    <a:pt x="1497" y="1544"/>
                    <a:pt x="1488" y="1553"/>
                    <a:pt x="1478" y="1561"/>
                  </a:cubicBezTo>
                  <a:cubicBezTo>
                    <a:pt x="1477" y="1563"/>
                    <a:pt x="1472" y="1565"/>
                    <a:pt x="1471" y="1567"/>
                  </a:cubicBezTo>
                  <a:lnTo>
                    <a:pt x="1471" y="1567"/>
                  </a:lnTo>
                  <a:cubicBezTo>
                    <a:pt x="1470" y="1568"/>
                    <a:pt x="1468" y="1570"/>
                    <a:pt x="1466" y="1571"/>
                  </a:cubicBezTo>
                  <a:cubicBezTo>
                    <a:pt x="1446" y="1588"/>
                    <a:pt x="1425" y="1603"/>
                    <a:pt x="1403" y="1618"/>
                  </a:cubicBezTo>
                  <a:cubicBezTo>
                    <a:pt x="1394" y="1623"/>
                    <a:pt x="1385" y="1629"/>
                    <a:pt x="1376" y="1635"/>
                  </a:cubicBezTo>
                  <a:lnTo>
                    <a:pt x="1376" y="1635"/>
                  </a:lnTo>
                  <a:cubicBezTo>
                    <a:pt x="1370" y="1638"/>
                    <a:pt x="1363" y="1642"/>
                    <a:pt x="1357" y="1646"/>
                  </a:cubicBezTo>
                  <a:cubicBezTo>
                    <a:pt x="1334" y="1659"/>
                    <a:pt x="1310" y="1670"/>
                    <a:pt x="1285" y="1680"/>
                  </a:cubicBezTo>
                  <a:cubicBezTo>
                    <a:pt x="1279" y="1683"/>
                    <a:pt x="1272" y="1686"/>
                    <a:pt x="1265" y="1688"/>
                  </a:cubicBezTo>
                  <a:lnTo>
                    <a:pt x="1265" y="1688"/>
                  </a:lnTo>
                  <a:cubicBezTo>
                    <a:pt x="1263" y="1689"/>
                    <a:pt x="1261" y="1690"/>
                    <a:pt x="1259" y="1690"/>
                  </a:cubicBezTo>
                  <a:cubicBezTo>
                    <a:pt x="1252" y="1693"/>
                    <a:pt x="1246" y="1695"/>
                    <a:pt x="1239" y="1697"/>
                  </a:cubicBezTo>
                  <a:cubicBezTo>
                    <a:pt x="1212" y="1706"/>
                    <a:pt x="1185" y="1712"/>
                    <a:pt x="1158" y="1718"/>
                  </a:cubicBezTo>
                  <a:cubicBezTo>
                    <a:pt x="1154" y="1719"/>
                    <a:pt x="1152" y="1719"/>
                    <a:pt x="1148" y="1720"/>
                  </a:cubicBezTo>
                  <a:cubicBezTo>
                    <a:pt x="1133" y="1722"/>
                    <a:pt x="1119" y="1724"/>
                    <a:pt x="1104" y="1725"/>
                  </a:cubicBezTo>
                  <a:cubicBezTo>
                    <a:pt x="1091" y="1727"/>
                    <a:pt x="1077" y="1728"/>
                    <a:pt x="1064" y="1729"/>
                  </a:cubicBezTo>
                  <a:cubicBezTo>
                    <a:pt x="1057" y="1729"/>
                    <a:pt x="1050" y="1729"/>
                    <a:pt x="1043" y="1729"/>
                  </a:cubicBezTo>
                  <a:lnTo>
                    <a:pt x="1027" y="1729"/>
                  </a:lnTo>
                  <a:cubicBezTo>
                    <a:pt x="1020" y="1729"/>
                    <a:pt x="1013" y="1729"/>
                    <a:pt x="1007" y="1729"/>
                  </a:cubicBezTo>
                  <a:cubicBezTo>
                    <a:pt x="992" y="1728"/>
                    <a:pt x="978" y="1727"/>
                    <a:pt x="964" y="1725"/>
                  </a:cubicBezTo>
                  <a:cubicBezTo>
                    <a:pt x="950" y="1724"/>
                    <a:pt x="937" y="1722"/>
                    <a:pt x="924" y="1721"/>
                  </a:cubicBezTo>
                  <a:cubicBezTo>
                    <a:pt x="918" y="1720"/>
                    <a:pt x="911" y="1718"/>
                    <a:pt x="905" y="1717"/>
                  </a:cubicBezTo>
                  <a:cubicBezTo>
                    <a:pt x="903" y="1717"/>
                    <a:pt x="901" y="1717"/>
                    <a:pt x="900" y="1716"/>
                  </a:cubicBezTo>
                  <a:lnTo>
                    <a:pt x="900" y="1716"/>
                  </a:lnTo>
                  <a:cubicBezTo>
                    <a:pt x="875" y="1711"/>
                    <a:pt x="850" y="1705"/>
                    <a:pt x="826" y="1697"/>
                  </a:cubicBezTo>
                  <a:cubicBezTo>
                    <a:pt x="796" y="1688"/>
                    <a:pt x="768" y="1678"/>
                    <a:pt x="740" y="1666"/>
                  </a:cubicBezTo>
                  <a:cubicBezTo>
                    <a:pt x="739" y="1665"/>
                    <a:pt x="738" y="1665"/>
                    <a:pt x="737" y="1665"/>
                  </a:cubicBezTo>
                  <a:lnTo>
                    <a:pt x="737" y="1665"/>
                  </a:lnTo>
                  <a:cubicBezTo>
                    <a:pt x="731" y="1662"/>
                    <a:pt x="724" y="1658"/>
                    <a:pt x="718" y="1655"/>
                  </a:cubicBezTo>
                  <a:cubicBezTo>
                    <a:pt x="705" y="1649"/>
                    <a:pt x="692" y="1642"/>
                    <a:pt x="679" y="1635"/>
                  </a:cubicBezTo>
                  <a:cubicBezTo>
                    <a:pt x="627" y="1605"/>
                    <a:pt x="577" y="1570"/>
                    <a:pt x="532" y="1530"/>
                  </a:cubicBezTo>
                  <a:lnTo>
                    <a:pt x="532" y="1530"/>
                  </a:lnTo>
                  <a:cubicBezTo>
                    <a:pt x="538" y="1536"/>
                    <a:pt x="544" y="1541"/>
                    <a:pt x="550" y="1546"/>
                  </a:cubicBezTo>
                  <a:cubicBezTo>
                    <a:pt x="472" y="1478"/>
                    <a:pt x="408" y="1396"/>
                    <a:pt x="359" y="1306"/>
                  </a:cubicBezTo>
                  <a:lnTo>
                    <a:pt x="359" y="1306"/>
                  </a:lnTo>
                  <a:cubicBezTo>
                    <a:pt x="307" y="1202"/>
                    <a:pt x="277" y="1090"/>
                    <a:pt x="269" y="976"/>
                  </a:cubicBezTo>
                  <a:lnTo>
                    <a:pt x="269" y="976"/>
                  </a:lnTo>
                  <a:cubicBezTo>
                    <a:pt x="269" y="979"/>
                    <a:pt x="269" y="983"/>
                    <a:pt x="269" y="986"/>
                  </a:cubicBezTo>
                  <a:cubicBezTo>
                    <a:pt x="269" y="979"/>
                    <a:pt x="268" y="972"/>
                    <a:pt x="268" y="966"/>
                  </a:cubicBezTo>
                  <a:lnTo>
                    <a:pt x="268" y="966"/>
                  </a:lnTo>
                  <a:cubicBezTo>
                    <a:pt x="268" y="969"/>
                    <a:pt x="269" y="972"/>
                    <a:pt x="269" y="976"/>
                  </a:cubicBezTo>
                  <a:lnTo>
                    <a:pt x="269" y="976"/>
                  </a:lnTo>
                  <a:cubicBezTo>
                    <a:pt x="269" y="972"/>
                    <a:pt x="269" y="968"/>
                    <a:pt x="268" y="964"/>
                  </a:cubicBezTo>
                  <a:lnTo>
                    <a:pt x="268" y="964"/>
                  </a:lnTo>
                  <a:cubicBezTo>
                    <a:pt x="268" y="965"/>
                    <a:pt x="268" y="965"/>
                    <a:pt x="268" y="966"/>
                  </a:cubicBezTo>
                  <a:lnTo>
                    <a:pt x="268" y="966"/>
                  </a:lnTo>
                  <a:cubicBezTo>
                    <a:pt x="268" y="965"/>
                    <a:pt x="268" y="964"/>
                    <a:pt x="268" y="964"/>
                  </a:cubicBezTo>
                  <a:lnTo>
                    <a:pt x="268" y="964"/>
                  </a:lnTo>
                  <a:cubicBezTo>
                    <a:pt x="268" y="964"/>
                    <a:pt x="268" y="964"/>
                    <a:pt x="268" y="964"/>
                  </a:cubicBezTo>
                  <a:lnTo>
                    <a:pt x="268" y="964"/>
                  </a:lnTo>
                  <a:cubicBezTo>
                    <a:pt x="266" y="866"/>
                    <a:pt x="280" y="767"/>
                    <a:pt x="311" y="672"/>
                  </a:cubicBezTo>
                  <a:lnTo>
                    <a:pt x="311" y="672"/>
                  </a:lnTo>
                  <a:cubicBezTo>
                    <a:pt x="327" y="627"/>
                    <a:pt x="347" y="583"/>
                    <a:pt x="370" y="541"/>
                  </a:cubicBezTo>
                  <a:cubicBezTo>
                    <a:pt x="383" y="518"/>
                    <a:pt x="397" y="497"/>
                    <a:pt x="412" y="475"/>
                  </a:cubicBezTo>
                  <a:cubicBezTo>
                    <a:pt x="414" y="472"/>
                    <a:pt x="416" y="469"/>
                    <a:pt x="417" y="467"/>
                  </a:cubicBezTo>
                  <a:cubicBezTo>
                    <a:pt x="419" y="464"/>
                    <a:pt x="420" y="463"/>
                    <a:pt x="420" y="463"/>
                  </a:cubicBezTo>
                  <a:lnTo>
                    <a:pt x="420" y="463"/>
                  </a:lnTo>
                  <a:cubicBezTo>
                    <a:pt x="420" y="463"/>
                    <a:pt x="410" y="476"/>
                    <a:pt x="410" y="476"/>
                  </a:cubicBezTo>
                  <a:cubicBezTo>
                    <a:pt x="413" y="470"/>
                    <a:pt x="419" y="464"/>
                    <a:pt x="423" y="459"/>
                  </a:cubicBezTo>
                  <a:cubicBezTo>
                    <a:pt x="431" y="448"/>
                    <a:pt x="440" y="438"/>
                    <a:pt x="448" y="428"/>
                  </a:cubicBezTo>
                  <a:cubicBezTo>
                    <a:pt x="465" y="407"/>
                    <a:pt x="484" y="387"/>
                    <a:pt x="503" y="368"/>
                  </a:cubicBezTo>
                  <a:cubicBezTo>
                    <a:pt x="513" y="359"/>
                    <a:pt x="521" y="351"/>
                    <a:pt x="531" y="342"/>
                  </a:cubicBezTo>
                  <a:cubicBezTo>
                    <a:pt x="532" y="341"/>
                    <a:pt x="533" y="341"/>
                    <a:pt x="534" y="340"/>
                  </a:cubicBezTo>
                  <a:lnTo>
                    <a:pt x="534" y="340"/>
                  </a:lnTo>
                  <a:cubicBezTo>
                    <a:pt x="529" y="344"/>
                    <a:pt x="523" y="349"/>
                    <a:pt x="523" y="349"/>
                  </a:cubicBezTo>
                  <a:cubicBezTo>
                    <a:pt x="523" y="349"/>
                    <a:pt x="524" y="348"/>
                    <a:pt x="527" y="346"/>
                  </a:cubicBezTo>
                  <a:cubicBezTo>
                    <a:pt x="532" y="342"/>
                    <a:pt x="538" y="337"/>
                    <a:pt x="543" y="332"/>
                  </a:cubicBezTo>
                  <a:cubicBezTo>
                    <a:pt x="563" y="316"/>
                    <a:pt x="584" y="300"/>
                    <a:pt x="606" y="286"/>
                  </a:cubicBezTo>
                  <a:cubicBezTo>
                    <a:pt x="615" y="280"/>
                    <a:pt x="624" y="274"/>
                    <a:pt x="633" y="269"/>
                  </a:cubicBezTo>
                  <a:lnTo>
                    <a:pt x="633" y="269"/>
                  </a:lnTo>
                  <a:cubicBezTo>
                    <a:pt x="639" y="265"/>
                    <a:pt x="646" y="261"/>
                    <a:pt x="652" y="257"/>
                  </a:cubicBezTo>
                  <a:cubicBezTo>
                    <a:pt x="676" y="245"/>
                    <a:pt x="699" y="234"/>
                    <a:pt x="724" y="223"/>
                  </a:cubicBezTo>
                  <a:cubicBezTo>
                    <a:pt x="732" y="220"/>
                    <a:pt x="742" y="216"/>
                    <a:pt x="751" y="213"/>
                  </a:cubicBezTo>
                  <a:lnTo>
                    <a:pt x="751" y="213"/>
                  </a:lnTo>
                  <a:cubicBezTo>
                    <a:pt x="758" y="211"/>
                    <a:pt x="764" y="208"/>
                    <a:pt x="771" y="207"/>
                  </a:cubicBezTo>
                  <a:cubicBezTo>
                    <a:pt x="797" y="198"/>
                    <a:pt x="824" y="191"/>
                    <a:pt x="851" y="186"/>
                  </a:cubicBezTo>
                  <a:cubicBezTo>
                    <a:pt x="853" y="185"/>
                    <a:pt x="854" y="185"/>
                    <a:pt x="855" y="185"/>
                  </a:cubicBezTo>
                  <a:lnTo>
                    <a:pt x="855" y="185"/>
                  </a:lnTo>
                  <a:cubicBezTo>
                    <a:pt x="857" y="184"/>
                    <a:pt x="859" y="184"/>
                    <a:pt x="861" y="184"/>
                  </a:cubicBezTo>
                  <a:cubicBezTo>
                    <a:pt x="876" y="181"/>
                    <a:pt x="891" y="180"/>
                    <a:pt x="906" y="179"/>
                  </a:cubicBezTo>
                  <a:cubicBezTo>
                    <a:pt x="919" y="177"/>
                    <a:pt x="933" y="176"/>
                    <a:pt x="946" y="175"/>
                  </a:cubicBezTo>
                  <a:cubicBezTo>
                    <a:pt x="953" y="175"/>
                    <a:pt x="960" y="174"/>
                    <a:pt x="966" y="174"/>
                  </a:cubicBezTo>
                  <a:close/>
                  <a:moveTo>
                    <a:pt x="1033" y="0"/>
                  </a:moveTo>
                  <a:cubicBezTo>
                    <a:pt x="936" y="0"/>
                    <a:pt x="839" y="14"/>
                    <a:pt x="747" y="40"/>
                  </a:cubicBezTo>
                  <a:cubicBezTo>
                    <a:pt x="550" y="96"/>
                    <a:pt x="368" y="208"/>
                    <a:pt x="236" y="366"/>
                  </a:cubicBezTo>
                  <a:cubicBezTo>
                    <a:pt x="112" y="515"/>
                    <a:pt x="31" y="700"/>
                    <a:pt x="16" y="895"/>
                  </a:cubicBezTo>
                  <a:cubicBezTo>
                    <a:pt x="0" y="1090"/>
                    <a:pt x="46" y="1284"/>
                    <a:pt x="149" y="1452"/>
                  </a:cubicBezTo>
                  <a:cubicBezTo>
                    <a:pt x="248" y="1617"/>
                    <a:pt x="401" y="1742"/>
                    <a:pt x="575" y="1820"/>
                  </a:cubicBezTo>
                  <a:cubicBezTo>
                    <a:pt x="700" y="1876"/>
                    <a:pt x="836" y="1902"/>
                    <a:pt x="972" y="1902"/>
                  </a:cubicBezTo>
                  <a:cubicBezTo>
                    <a:pt x="1047" y="1902"/>
                    <a:pt x="1122" y="1894"/>
                    <a:pt x="1196" y="1880"/>
                  </a:cubicBezTo>
                  <a:cubicBezTo>
                    <a:pt x="1398" y="1839"/>
                    <a:pt x="1587" y="1733"/>
                    <a:pt x="1731" y="1585"/>
                  </a:cubicBezTo>
                  <a:cubicBezTo>
                    <a:pt x="1864" y="1447"/>
                    <a:pt x="1956" y="1267"/>
                    <a:pt x="1986" y="1076"/>
                  </a:cubicBezTo>
                  <a:cubicBezTo>
                    <a:pt x="1992" y="1032"/>
                    <a:pt x="1996" y="987"/>
                    <a:pt x="1996" y="943"/>
                  </a:cubicBezTo>
                  <a:lnTo>
                    <a:pt x="1996" y="943"/>
                  </a:lnTo>
                  <a:cubicBezTo>
                    <a:pt x="1996" y="942"/>
                    <a:pt x="1996" y="941"/>
                    <a:pt x="1996" y="940"/>
                  </a:cubicBezTo>
                  <a:lnTo>
                    <a:pt x="1996" y="940"/>
                  </a:lnTo>
                  <a:cubicBezTo>
                    <a:pt x="1996" y="940"/>
                    <a:pt x="1996" y="940"/>
                    <a:pt x="1996" y="940"/>
                  </a:cubicBezTo>
                  <a:cubicBezTo>
                    <a:pt x="1996" y="937"/>
                    <a:pt x="1996" y="935"/>
                    <a:pt x="1996" y="932"/>
                  </a:cubicBezTo>
                  <a:lnTo>
                    <a:pt x="1996" y="932"/>
                  </a:lnTo>
                  <a:cubicBezTo>
                    <a:pt x="1994" y="739"/>
                    <a:pt x="1937" y="554"/>
                    <a:pt x="1824" y="395"/>
                  </a:cubicBezTo>
                  <a:cubicBezTo>
                    <a:pt x="1713" y="240"/>
                    <a:pt x="1553" y="124"/>
                    <a:pt x="1374" y="58"/>
                  </a:cubicBezTo>
                  <a:cubicBezTo>
                    <a:pt x="1265" y="19"/>
                    <a:pt x="1149" y="0"/>
                    <a:pt x="10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4"/>
        </a:solidFill>
      </p:bgPr>
    </p:bg>
    <p:spTree>
      <p:nvGrpSpPr>
        <p:cNvPr id="118" name="Shape 118"/>
        <p:cNvGrpSpPr/>
        <p:nvPr/>
      </p:nvGrpSpPr>
      <p:grpSpPr>
        <a:xfrm>
          <a:off x="0" y="0"/>
          <a:ext cx="0" cy="0"/>
          <a:chOff x="0" y="0"/>
          <a:chExt cx="0" cy="0"/>
        </a:xfrm>
      </p:grpSpPr>
      <p:sp>
        <p:nvSpPr>
          <p:cNvPr id="119" name="Google Shape;119;p10"/>
          <p:cNvSpPr txBox="1"/>
          <p:nvPr>
            <p:ph type="title"/>
          </p:nvPr>
        </p:nvSpPr>
        <p:spPr>
          <a:xfrm>
            <a:off x="713225" y="1227913"/>
            <a:ext cx="4465800" cy="18411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0" name="Google Shape;120;p10"/>
          <p:cNvSpPr txBox="1"/>
          <p:nvPr>
            <p:ph idx="1" type="subTitle"/>
          </p:nvPr>
        </p:nvSpPr>
        <p:spPr>
          <a:xfrm>
            <a:off x="713225" y="3068988"/>
            <a:ext cx="4465800" cy="84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59200" cy="612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3600"/>
              <a:buFont typeface="Roboto Black"/>
              <a:buNone/>
              <a:defRPr sz="3600">
                <a:solidFill>
                  <a:schemeClr val="lt2"/>
                </a:solidFill>
                <a:latin typeface="Roboto Black"/>
                <a:ea typeface="Roboto Black"/>
                <a:cs typeface="Roboto Black"/>
                <a:sym typeface="Robot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3225" y="1456650"/>
            <a:ext cx="7759200" cy="31122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accent1"/>
              </a:buClr>
              <a:buSzPts val="1400"/>
              <a:buFont typeface="Source Sans Pro"/>
              <a:buChar char="■"/>
              <a:defRPr>
                <a:solidFill>
                  <a:schemeClr val="accent1"/>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58" name="Shape 358"/>
        <p:cNvGrpSpPr/>
        <p:nvPr/>
      </p:nvGrpSpPr>
      <p:grpSpPr>
        <a:xfrm>
          <a:off x="0" y="0"/>
          <a:ext cx="0" cy="0"/>
          <a:chOff x="0" y="0"/>
          <a:chExt cx="0" cy="0"/>
        </a:xfrm>
      </p:grpSpPr>
      <p:sp>
        <p:nvSpPr>
          <p:cNvPr id="359" name="Google Shape;359;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60" name="Google Shape;360;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hyperlink" Target="http://bit.ly/2PfT4lq"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1"/>
          <p:cNvSpPr txBox="1"/>
          <p:nvPr>
            <p:ph type="ctrTitle"/>
          </p:nvPr>
        </p:nvSpPr>
        <p:spPr>
          <a:xfrm>
            <a:off x="2541150" y="1799700"/>
            <a:ext cx="4061700" cy="146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700">
                <a:latin typeface="Nanum Myeongjo"/>
                <a:ea typeface="Nanum Myeongjo"/>
                <a:cs typeface="Nanum Myeongjo"/>
                <a:sym typeface="Nanum Myeongjo"/>
              </a:rPr>
              <a:t>사출성형기 품질 분석</a:t>
            </a:r>
            <a:endParaRPr b="1" sz="4700">
              <a:latin typeface="Nanum Myeongjo"/>
              <a:ea typeface="Nanum Myeongjo"/>
              <a:cs typeface="Nanum Myeongjo"/>
              <a:sym typeface="Nanum Myeongj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0"/>
          <p:cNvSpPr txBox="1"/>
          <p:nvPr>
            <p:ph type="title"/>
          </p:nvPr>
        </p:nvSpPr>
        <p:spPr>
          <a:xfrm>
            <a:off x="692400" y="29045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가스 불량 분석</a:t>
            </a:r>
            <a:endParaRPr b="1">
              <a:latin typeface="Nanum Myeongjo"/>
              <a:ea typeface="Nanum Myeongjo"/>
              <a:cs typeface="Nanum Myeongjo"/>
              <a:sym typeface="Nanum Myeongjo"/>
            </a:endParaRPr>
          </a:p>
        </p:txBody>
      </p:sp>
      <p:pic>
        <p:nvPicPr>
          <p:cNvPr id="432" name="Google Shape;432;p40"/>
          <p:cNvPicPr preferRelativeResize="0"/>
          <p:nvPr/>
        </p:nvPicPr>
        <p:blipFill>
          <a:blip r:embed="rId3">
            <a:alphaModFix/>
          </a:blip>
          <a:stretch>
            <a:fillRect/>
          </a:stretch>
        </p:blipFill>
        <p:spPr>
          <a:xfrm>
            <a:off x="2314801" y="1018150"/>
            <a:ext cx="4514375" cy="4030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1"/>
          <p:cNvPicPr preferRelativeResize="0"/>
          <p:nvPr/>
        </p:nvPicPr>
        <p:blipFill>
          <a:blip r:embed="rId3">
            <a:alphaModFix/>
          </a:blip>
          <a:stretch>
            <a:fillRect/>
          </a:stretch>
        </p:blipFill>
        <p:spPr>
          <a:xfrm>
            <a:off x="2618000" y="0"/>
            <a:ext cx="390799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42"/>
          <p:cNvPicPr preferRelativeResize="0"/>
          <p:nvPr/>
        </p:nvPicPr>
        <p:blipFill>
          <a:blip r:embed="rId3">
            <a:alphaModFix/>
          </a:blip>
          <a:stretch>
            <a:fillRect/>
          </a:stretch>
        </p:blipFill>
        <p:spPr>
          <a:xfrm>
            <a:off x="4654303" y="872951"/>
            <a:ext cx="4359223" cy="3397600"/>
          </a:xfrm>
          <a:prstGeom prst="rect">
            <a:avLst/>
          </a:prstGeom>
          <a:noFill/>
          <a:ln>
            <a:noFill/>
          </a:ln>
        </p:spPr>
      </p:pic>
      <p:pic>
        <p:nvPicPr>
          <p:cNvPr id="443" name="Google Shape;443;p42"/>
          <p:cNvPicPr preferRelativeResize="0"/>
          <p:nvPr/>
        </p:nvPicPr>
        <p:blipFill>
          <a:blip r:embed="rId4">
            <a:alphaModFix/>
          </a:blip>
          <a:stretch>
            <a:fillRect/>
          </a:stretch>
        </p:blipFill>
        <p:spPr>
          <a:xfrm>
            <a:off x="-104525" y="903088"/>
            <a:ext cx="4889301" cy="3337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ph type="title"/>
          </p:nvPr>
        </p:nvSpPr>
        <p:spPr>
          <a:xfrm>
            <a:off x="692400" y="29045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초기허용불량</a:t>
            </a:r>
            <a:endParaRPr b="1">
              <a:latin typeface="Nanum Myeongjo"/>
              <a:ea typeface="Nanum Myeongjo"/>
              <a:cs typeface="Nanum Myeongjo"/>
              <a:sym typeface="Nanum Myeongjo"/>
            </a:endParaRPr>
          </a:p>
        </p:txBody>
      </p:sp>
      <p:pic>
        <p:nvPicPr>
          <p:cNvPr id="449" name="Google Shape;449;p43"/>
          <p:cNvPicPr preferRelativeResize="0"/>
          <p:nvPr/>
        </p:nvPicPr>
        <p:blipFill>
          <a:blip r:embed="rId3">
            <a:alphaModFix/>
          </a:blip>
          <a:stretch>
            <a:fillRect/>
          </a:stretch>
        </p:blipFill>
        <p:spPr>
          <a:xfrm>
            <a:off x="2322225" y="1032025"/>
            <a:ext cx="4499559" cy="3935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44"/>
          <p:cNvPicPr preferRelativeResize="0"/>
          <p:nvPr/>
        </p:nvPicPr>
        <p:blipFill>
          <a:blip r:embed="rId3">
            <a:alphaModFix/>
          </a:blip>
          <a:stretch>
            <a:fillRect/>
          </a:stretch>
        </p:blipFill>
        <p:spPr>
          <a:xfrm>
            <a:off x="2465075" y="152400"/>
            <a:ext cx="3676402"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45"/>
          <p:cNvPicPr preferRelativeResize="0"/>
          <p:nvPr/>
        </p:nvPicPr>
        <p:blipFill>
          <a:blip r:embed="rId3">
            <a:alphaModFix/>
          </a:blip>
          <a:stretch>
            <a:fillRect/>
          </a:stretch>
        </p:blipFill>
        <p:spPr>
          <a:xfrm>
            <a:off x="769550" y="152400"/>
            <a:ext cx="7604904"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3" name="Shape 463"/>
        <p:cNvGrpSpPr/>
        <p:nvPr/>
      </p:nvGrpSpPr>
      <p:grpSpPr>
        <a:xfrm>
          <a:off x="0" y="0"/>
          <a:ext cx="0" cy="0"/>
          <a:chOff x="0" y="0"/>
          <a:chExt cx="0" cy="0"/>
        </a:xfrm>
      </p:grpSpPr>
      <p:pic>
        <p:nvPicPr>
          <p:cNvPr id="464" name="Google Shape;464;p4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2632200" y="193388"/>
            <a:ext cx="3879600" cy="8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Nanum Myeongjo"/>
                <a:ea typeface="Nanum Myeongjo"/>
                <a:cs typeface="Nanum Myeongjo"/>
                <a:sym typeface="Nanum Myeongjo"/>
              </a:rPr>
              <a:t>사출성형이란?</a:t>
            </a:r>
            <a:endParaRPr b="1">
              <a:latin typeface="Nanum Myeongjo"/>
              <a:ea typeface="Nanum Myeongjo"/>
              <a:cs typeface="Nanum Myeongjo"/>
              <a:sym typeface="Nanum Myeongjo"/>
            </a:endParaRPr>
          </a:p>
        </p:txBody>
      </p:sp>
      <p:grpSp>
        <p:nvGrpSpPr>
          <p:cNvPr id="372" name="Google Shape;372;p32"/>
          <p:cNvGrpSpPr/>
          <p:nvPr/>
        </p:nvGrpSpPr>
        <p:grpSpPr>
          <a:xfrm>
            <a:off x="795060" y="2287413"/>
            <a:ext cx="784385" cy="142752"/>
            <a:chOff x="795060" y="2571775"/>
            <a:chExt cx="784385" cy="142752"/>
          </a:xfrm>
        </p:grpSpPr>
        <p:sp>
          <p:nvSpPr>
            <p:cNvPr id="373" name="Google Shape;373;p32"/>
            <p:cNvSpPr/>
            <p:nvPr/>
          </p:nvSpPr>
          <p:spPr>
            <a:xfrm>
              <a:off x="795060" y="2571775"/>
              <a:ext cx="784385" cy="55230"/>
            </a:xfrm>
            <a:custGeom>
              <a:rect b="b" l="l" r="r" t="t"/>
              <a:pathLst>
                <a:path extrusionOk="0" h="496" w="6824">
                  <a:moveTo>
                    <a:pt x="220" y="0"/>
                  </a:moveTo>
                  <a:cubicBezTo>
                    <a:pt x="148" y="0"/>
                    <a:pt x="73" y="68"/>
                    <a:pt x="0" y="103"/>
                  </a:cubicBezTo>
                  <a:cubicBezTo>
                    <a:pt x="56" y="170"/>
                    <a:pt x="102" y="279"/>
                    <a:pt x="170" y="292"/>
                  </a:cubicBezTo>
                  <a:cubicBezTo>
                    <a:pt x="390" y="335"/>
                    <a:pt x="617" y="352"/>
                    <a:pt x="844" y="364"/>
                  </a:cubicBezTo>
                  <a:cubicBezTo>
                    <a:pt x="1719" y="411"/>
                    <a:pt x="2597" y="452"/>
                    <a:pt x="3473" y="495"/>
                  </a:cubicBezTo>
                  <a:lnTo>
                    <a:pt x="3477" y="424"/>
                  </a:lnTo>
                  <a:cubicBezTo>
                    <a:pt x="4506" y="436"/>
                    <a:pt x="5535" y="452"/>
                    <a:pt x="6564" y="453"/>
                  </a:cubicBezTo>
                  <a:cubicBezTo>
                    <a:pt x="6651" y="453"/>
                    <a:pt x="6737" y="363"/>
                    <a:pt x="6824" y="315"/>
                  </a:cubicBezTo>
                  <a:cubicBezTo>
                    <a:pt x="6736" y="266"/>
                    <a:pt x="6649" y="175"/>
                    <a:pt x="6561" y="172"/>
                  </a:cubicBezTo>
                  <a:cubicBezTo>
                    <a:pt x="5570" y="146"/>
                    <a:pt x="4578" y="143"/>
                    <a:pt x="3587" y="116"/>
                  </a:cubicBezTo>
                  <a:cubicBezTo>
                    <a:pt x="2465" y="85"/>
                    <a:pt x="1344" y="34"/>
                    <a:pt x="223" y="0"/>
                  </a:cubicBezTo>
                  <a:cubicBezTo>
                    <a:pt x="222" y="0"/>
                    <a:pt x="221"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795060" y="2666535"/>
              <a:ext cx="379893" cy="47992"/>
            </a:xfrm>
            <a:custGeom>
              <a:rect b="b" l="l" r="r" t="t"/>
              <a:pathLst>
                <a:path extrusionOk="0" h="431" w="3305">
                  <a:moveTo>
                    <a:pt x="221" y="0"/>
                  </a:moveTo>
                  <a:cubicBezTo>
                    <a:pt x="149" y="0"/>
                    <a:pt x="74" y="73"/>
                    <a:pt x="0" y="110"/>
                  </a:cubicBezTo>
                  <a:cubicBezTo>
                    <a:pt x="58" y="172"/>
                    <a:pt x="104" y="255"/>
                    <a:pt x="175" y="289"/>
                  </a:cubicBezTo>
                  <a:cubicBezTo>
                    <a:pt x="255" y="330"/>
                    <a:pt x="357" y="337"/>
                    <a:pt x="449" y="343"/>
                  </a:cubicBezTo>
                  <a:cubicBezTo>
                    <a:pt x="863" y="366"/>
                    <a:pt x="1277" y="385"/>
                    <a:pt x="1691" y="406"/>
                  </a:cubicBezTo>
                  <a:cubicBezTo>
                    <a:pt x="1692" y="394"/>
                    <a:pt x="1692" y="383"/>
                    <a:pt x="1693" y="372"/>
                  </a:cubicBezTo>
                  <a:cubicBezTo>
                    <a:pt x="2134" y="394"/>
                    <a:pt x="2577" y="426"/>
                    <a:pt x="3019" y="430"/>
                  </a:cubicBezTo>
                  <a:cubicBezTo>
                    <a:pt x="3019" y="430"/>
                    <a:pt x="3020" y="430"/>
                    <a:pt x="3020" y="430"/>
                  </a:cubicBezTo>
                  <a:cubicBezTo>
                    <a:pt x="3115" y="430"/>
                    <a:pt x="3210" y="335"/>
                    <a:pt x="3304" y="284"/>
                  </a:cubicBezTo>
                  <a:cubicBezTo>
                    <a:pt x="3208" y="233"/>
                    <a:pt x="3112" y="181"/>
                    <a:pt x="3015" y="131"/>
                  </a:cubicBezTo>
                  <a:cubicBezTo>
                    <a:pt x="3012" y="129"/>
                    <a:pt x="3009" y="129"/>
                    <a:pt x="3005" y="129"/>
                  </a:cubicBezTo>
                  <a:cubicBezTo>
                    <a:pt x="2999" y="129"/>
                    <a:pt x="2993" y="130"/>
                    <a:pt x="2987" y="130"/>
                  </a:cubicBezTo>
                  <a:cubicBezTo>
                    <a:pt x="2066" y="84"/>
                    <a:pt x="1146" y="37"/>
                    <a:pt x="225" y="0"/>
                  </a:cubicBezTo>
                  <a:cubicBezTo>
                    <a:pt x="224" y="0"/>
                    <a:pt x="222"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5" name="Google Shape;375;p32"/>
          <p:cNvPicPr preferRelativeResize="0"/>
          <p:nvPr/>
        </p:nvPicPr>
        <p:blipFill>
          <a:blip r:embed="rId3">
            <a:alphaModFix/>
          </a:blip>
          <a:stretch>
            <a:fillRect/>
          </a:stretch>
        </p:blipFill>
        <p:spPr>
          <a:xfrm>
            <a:off x="969562" y="1142700"/>
            <a:ext cx="7204875" cy="3506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3"/>
          <p:cNvSpPr txBox="1"/>
          <p:nvPr>
            <p:ph type="title"/>
          </p:nvPr>
        </p:nvSpPr>
        <p:spPr>
          <a:xfrm>
            <a:off x="2632200" y="193388"/>
            <a:ext cx="3879600" cy="8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Nanum Myeongjo"/>
                <a:ea typeface="Nanum Myeongjo"/>
                <a:cs typeface="Nanum Myeongjo"/>
                <a:sym typeface="Nanum Myeongjo"/>
              </a:rPr>
              <a:t>이슈사항</a:t>
            </a:r>
            <a:endParaRPr b="1">
              <a:latin typeface="Nanum Myeongjo"/>
              <a:ea typeface="Nanum Myeongjo"/>
              <a:cs typeface="Nanum Myeongjo"/>
              <a:sym typeface="Nanum Myeongjo"/>
            </a:endParaRPr>
          </a:p>
        </p:txBody>
      </p:sp>
      <p:grpSp>
        <p:nvGrpSpPr>
          <p:cNvPr id="381" name="Google Shape;381;p33"/>
          <p:cNvGrpSpPr/>
          <p:nvPr/>
        </p:nvGrpSpPr>
        <p:grpSpPr>
          <a:xfrm>
            <a:off x="795060" y="2287413"/>
            <a:ext cx="784385" cy="142752"/>
            <a:chOff x="795060" y="2571775"/>
            <a:chExt cx="784385" cy="142752"/>
          </a:xfrm>
        </p:grpSpPr>
        <p:sp>
          <p:nvSpPr>
            <p:cNvPr id="382" name="Google Shape;382;p33"/>
            <p:cNvSpPr/>
            <p:nvPr/>
          </p:nvSpPr>
          <p:spPr>
            <a:xfrm>
              <a:off x="795060" y="2571775"/>
              <a:ext cx="784385" cy="55230"/>
            </a:xfrm>
            <a:custGeom>
              <a:rect b="b" l="l" r="r" t="t"/>
              <a:pathLst>
                <a:path extrusionOk="0" h="496" w="6824">
                  <a:moveTo>
                    <a:pt x="220" y="0"/>
                  </a:moveTo>
                  <a:cubicBezTo>
                    <a:pt x="148" y="0"/>
                    <a:pt x="73" y="68"/>
                    <a:pt x="0" y="103"/>
                  </a:cubicBezTo>
                  <a:cubicBezTo>
                    <a:pt x="56" y="170"/>
                    <a:pt x="102" y="279"/>
                    <a:pt x="170" y="292"/>
                  </a:cubicBezTo>
                  <a:cubicBezTo>
                    <a:pt x="390" y="335"/>
                    <a:pt x="617" y="352"/>
                    <a:pt x="844" y="364"/>
                  </a:cubicBezTo>
                  <a:cubicBezTo>
                    <a:pt x="1719" y="411"/>
                    <a:pt x="2597" y="452"/>
                    <a:pt x="3473" y="495"/>
                  </a:cubicBezTo>
                  <a:lnTo>
                    <a:pt x="3477" y="424"/>
                  </a:lnTo>
                  <a:cubicBezTo>
                    <a:pt x="4506" y="436"/>
                    <a:pt x="5535" y="452"/>
                    <a:pt x="6564" y="453"/>
                  </a:cubicBezTo>
                  <a:cubicBezTo>
                    <a:pt x="6651" y="453"/>
                    <a:pt x="6737" y="363"/>
                    <a:pt x="6824" y="315"/>
                  </a:cubicBezTo>
                  <a:cubicBezTo>
                    <a:pt x="6736" y="266"/>
                    <a:pt x="6649" y="175"/>
                    <a:pt x="6561" y="172"/>
                  </a:cubicBezTo>
                  <a:cubicBezTo>
                    <a:pt x="5570" y="146"/>
                    <a:pt x="4578" y="143"/>
                    <a:pt x="3587" y="116"/>
                  </a:cubicBezTo>
                  <a:cubicBezTo>
                    <a:pt x="2465" y="85"/>
                    <a:pt x="1344" y="34"/>
                    <a:pt x="223" y="0"/>
                  </a:cubicBezTo>
                  <a:cubicBezTo>
                    <a:pt x="222" y="0"/>
                    <a:pt x="221" y="0"/>
                    <a:pt x="2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795060" y="2666535"/>
              <a:ext cx="379893" cy="47992"/>
            </a:xfrm>
            <a:custGeom>
              <a:rect b="b" l="l" r="r" t="t"/>
              <a:pathLst>
                <a:path extrusionOk="0" h="431" w="3305">
                  <a:moveTo>
                    <a:pt x="221" y="0"/>
                  </a:moveTo>
                  <a:cubicBezTo>
                    <a:pt x="149" y="0"/>
                    <a:pt x="74" y="73"/>
                    <a:pt x="0" y="110"/>
                  </a:cubicBezTo>
                  <a:cubicBezTo>
                    <a:pt x="58" y="172"/>
                    <a:pt x="104" y="255"/>
                    <a:pt x="175" y="289"/>
                  </a:cubicBezTo>
                  <a:cubicBezTo>
                    <a:pt x="255" y="330"/>
                    <a:pt x="357" y="337"/>
                    <a:pt x="449" y="343"/>
                  </a:cubicBezTo>
                  <a:cubicBezTo>
                    <a:pt x="863" y="366"/>
                    <a:pt x="1277" y="385"/>
                    <a:pt x="1691" y="406"/>
                  </a:cubicBezTo>
                  <a:cubicBezTo>
                    <a:pt x="1692" y="394"/>
                    <a:pt x="1692" y="383"/>
                    <a:pt x="1693" y="372"/>
                  </a:cubicBezTo>
                  <a:cubicBezTo>
                    <a:pt x="2134" y="394"/>
                    <a:pt x="2577" y="426"/>
                    <a:pt x="3019" y="430"/>
                  </a:cubicBezTo>
                  <a:cubicBezTo>
                    <a:pt x="3019" y="430"/>
                    <a:pt x="3020" y="430"/>
                    <a:pt x="3020" y="430"/>
                  </a:cubicBezTo>
                  <a:cubicBezTo>
                    <a:pt x="3115" y="430"/>
                    <a:pt x="3210" y="335"/>
                    <a:pt x="3304" y="284"/>
                  </a:cubicBezTo>
                  <a:cubicBezTo>
                    <a:pt x="3208" y="233"/>
                    <a:pt x="3112" y="181"/>
                    <a:pt x="3015" y="131"/>
                  </a:cubicBezTo>
                  <a:cubicBezTo>
                    <a:pt x="3012" y="129"/>
                    <a:pt x="3009" y="129"/>
                    <a:pt x="3005" y="129"/>
                  </a:cubicBezTo>
                  <a:cubicBezTo>
                    <a:pt x="2999" y="129"/>
                    <a:pt x="2993" y="130"/>
                    <a:pt x="2987" y="130"/>
                  </a:cubicBezTo>
                  <a:cubicBezTo>
                    <a:pt x="2066" y="84"/>
                    <a:pt x="1146" y="37"/>
                    <a:pt x="225" y="0"/>
                  </a:cubicBezTo>
                  <a:cubicBezTo>
                    <a:pt x="224" y="0"/>
                    <a:pt x="222"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4" name="Google Shape;384;p33"/>
          <p:cNvPicPr preferRelativeResize="0"/>
          <p:nvPr/>
        </p:nvPicPr>
        <p:blipFill>
          <a:blip r:embed="rId3">
            <a:alphaModFix/>
          </a:blip>
          <a:stretch>
            <a:fillRect/>
          </a:stretch>
        </p:blipFill>
        <p:spPr>
          <a:xfrm>
            <a:off x="1087200" y="1379875"/>
            <a:ext cx="3170500" cy="2383759"/>
          </a:xfrm>
          <a:prstGeom prst="rect">
            <a:avLst/>
          </a:prstGeom>
          <a:noFill/>
          <a:ln>
            <a:noFill/>
          </a:ln>
        </p:spPr>
      </p:pic>
      <p:pic>
        <p:nvPicPr>
          <p:cNvPr id="385" name="Google Shape;385;p33"/>
          <p:cNvPicPr preferRelativeResize="0"/>
          <p:nvPr/>
        </p:nvPicPr>
        <p:blipFill>
          <a:blip r:embed="rId4">
            <a:alphaModFix/>
          </a:blip>
          <a:stretch>
            <a:fillRect/>
          </a:stretch>
        </p:blipFill>
        <p:spPr>
          <a:xfrm>
            <a:off x="4815150" y="1382798"/>
            <a:ext cx="3170500" cy="2377900"/>
          </a:xfrm>
          <a:prstGeom prst="rect">
            <a:avLst/>
          </a:prstGeom>
          <a:noFill/>
          <a:ln>
            <a:noFill/>
          </a:ln>
        </p:spPr>
      </p:pic>
      <p:sp>
        <p:nvSpPr>
          <p:cNvPr id="386" name="Google Shape;386;p33"/>
          <p:cNvSpPr txBox="1"/>
          <p:nvPr/>
        </p:nvSpPr>
        <p:spPr>
          <a:xfrm>
            <a:off x="1087250" y="3763625"/>
            <a:ext cx="3170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Nanum Myeongjo"/>
                <a:ea typeface="Nanum Myeongjo"/>
                <a:cs typeface="Nanum Myeongjo"/>
                <a:sym typeface="Nanum Myeongjo"/>
              </a:rPr>
              <a:t>미성형</a:t>
            </a:r>
            <a:endParaRPr b="1" sz="2000">
              <a:latin typeface="Nanum Myeongjo"/>
              <a:ea typeface="Nanum Myeongjo"/>
              <a:cs typeface="Nanum Myeongjo"/>
              <a:sym typeface="Nanum Myeongjo"/>
            </a:endParaRPr>
          </a:p>
        </p:txBody>
      </p:sp>
      <p:sp>
        <p:nvSpPr>
          <p:cNvPr id="387" name="Google Shape;387;p33"/>
          <p:cNvSpPr txBox="1"/>
          <p:nvPr/>
        </p:nvSpPr>
        <p:spPr>
          <a:xfrm>
            <a:off x="4815200" y="3763625"/>
            <a:ext cx="3170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Nanum Myeongjo"/>
                <a:ea typeface="Nanum Myeongjo"/>
                <a:cs typeface="Nanum Myeongjo"/>
                <a:sym typeface="Nanum Myeongjo"/>
              </a:rPr>
              <a:t>가스 불량</a:t>
            </a:r>
            <a:endParaRPr b="1" sz="2000">
              <a:latin typeface="Nanum Myeongjo"/>
              <a:ea typeface="Nanum Myeongjo"/>
              <a:cs typeface="Nanum Myeongjo"/>
              <a:sym typeface="Nanum Myeongj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4"/>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데이터셋</a:t>
            </a:r>
            <a:endParaRPr b="1">
              <a:latin typeface="Nanum Myeongjo"/>
              <a:ea typeface="Nanum Myeongjo"/>
              <a:cs typeface="Nanum Myeongjo"/>
              <a:sym typeface="Nanum Myeongjo"/>
            </a:endParaRPr>
          </a:p>
        </p:txBody>
      </p:sp>
      <p:sp>
        <p:nvSpPr>
          <p:cNvPr id="393" name="Google Shape;393;p34"/>
          <p:cNvSpPr txBox="1"/>
          <p:nvPr>
            <p:ph idx="1" type="subTitle"/>
          </p:nvPr>
        </p:nvSpPr>
        <p:spPr>
          <a:xfrm>
            <a:off x="511600" y="1484475"/>
            <a:ext cx="5407500" cy="31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Nanum Myeongjo"/>
                <a:ea typeface="Nanum Myeongjo"/>
                <a:cs typeface="Nanum Myeongjo"/>
                <a:sym typeface="Nanum Myeongjo"/>
              </a:rPr>
              <a:t>● </a:t>
            </a:r>
            <a:r>
              <a:rPr b="1" lang="en" sz="1500">
                <a:latin typeface="Nanum Myeongjo"/>
                <a:ea typeface="Nanum Myeongjo"/>
                <a:cs typeface="Nanum Myeongjo"/>
                <a:sym typeface="Nanum Myeongjo"/>
              </a:rPr>
              <a:t>제조 분야 : 자동차 앞유리 사이드 몰딩</a:t>
            </a:r>
            <a:endParaRPr b="1" sz="1500">
              <a:latin typeface="Nanum Myeongjo"/>
              <a:ea typeface="Nanum Myeongjo"/>
              <a:cs typeface="Nanum Myeongjo"/>
              <a:sym typeface="Nanum Myeongjo"/>
            </a:endParaRPr>
          </a:p>
          <a:p>
            <a:pPr indent="0" lvl="0" marL="0" rtl="0" algn="l">
              <a:spcBef>
                <a:spcPts val="1600"/>
              </a:spcBef>
              <a:spcAft>
                <a:spcPts val="0"/>
              </a:spcAft>
              <a:buNone/>
            </a:pPr>
            <a:r>
              <a:rPr b="1" lang="en" sz="1500">
                <a:latin typeface="Nanum Myeongjo"/>
                <a:ea typeface="Nanum Myeongjo"/>
                <a:cs typeface="Nanum Myeongjo"/>
                <a:sym typeface="Nanum Myeongjo"/>
              </a:rPr>
              <a:t>● 제조 공정명 : 자동차 앞유리 사이드 몰딩사출 공정 </a:t>
            </a:r>
            <a:endParaRPr b="1" sz="1500">
              <a:latin typeface="Nanum Myeongjo"/>
              <a:ea typeface="Nanum Myeongjo"/>
              <a:cs typeface="Nanum Myeongjo"/>
              <a:sym typeface="Nanum Myeongjo"/>
            </a:endParaRPr>
          </a:p>
          <a:p>
            <a:pPr indent="0" lvl="0" marL="0" rtl="0" algn="l">
              <a:spcBef>
                <a:spcPts val="1600"/>
              </a:spcBef>
              <a:spcAft>
                <a:spcPts val="0"/>
              </a:spcAft>
              <a:buNone/>
            </a:pPr>
            <a:r>
              <a:rPr b="1" lang="en" sz="1500">
                <a:latin typeface="Nanum Myeongjo"/>
                <a:ea typeface="Nanum Myeongjo"/>
                <a:cs typeface="Nanum Myeongjo"/>
                <a:sym typeface="Nanum Myeongjo"/>
              </a:rPr>
              <a:t>● 수집장비 : 공장내 사출성형기 Data, 품질 Data </a:t>
            </a:r>
            <a:endParaRPr b="1" sz="1500">
              <a:latin typeface="Nanum Myeongjo"/>
              <a:ea typeface="Nanum Myeongjo"/>
              <a:cs typeface="Nanum Myeongjo"/>
              <a:sym typeface="Nanum Myeongjo"/>
            </a:endParaRPr>
          </a:p>
          <a:p>
            <a:pPr indent="0" lvl="0" marL="0" rtl="0" algn="l">
              <a:spcBef>
                <a:spcPts val="1600"/>
              </a:spcBef>
              <a:spcAft>
                <a:spcPts val="0"/>
              </a:spcAft>
              <a:buNone/>
            </a:pPr>
            <a:r>
              <a:rPr b="1" lang="en" sz="1500">
                <a:latin typeface="Nanum Myeongjo"/>
                <a:ea typeface="Nanum Myeongjo"/>
                <a:cs typeface="Nanum Myeongjo"/>
                <a:sym typeface="Nanum Myeongjo"/>
              </a:rPr>
              <a:t>● 수집기간 : 2020년 10월 16일 ~ 2020년 11월 19일 </a:t>
            </a:r>
            <a:endParaRPr b="1" sz="1500">
              <a:latin typeface="Nanum Myeongjo"/>
              <a:ea typeface="Nanum Myeongjo"/>
              <a:cs typeface="Nanum Myeongjo"/>
              <a:sym typeface="Nanum Myeongjo"/>
            </a:endParaRPr>
          </a:p>
          <a:p>
            <a:pPr indent="0" lvl="0" marL="0" rtl="0" algn="l">
              <a:spcBef>
                <a:spcPts val="1600"/>
              </a:spcBef>
              <a:spcAft>
                <a:spcPts val="1600"/>
              </a:spcAft>
              <a:buNone/>
            </a:pPr>
            <a:r>
              <a:rPr b="1" lang="en" sz="1500">
                <a:latin typeface="Nanum Myeongjo"/>
                <a:ea typeface="Nanum Myeongjo"/>
                <a:cs typeface="Nanum Myeongjo"/>
                <a:sym typeface="Nanum Myeongjo"/>
              </a:rPr>
              <a:t>● 수집주기 : 0.2 sec</a:t>
            </a:r>
            <a:endParaRPr b="1" sz="1500">
              <a:latin typeface="Nanum Myeongjo"/>
              <a:ea typeface="Nanum Myeongjo"/>
              <a:cs typeface="Nanum Myeongjo"/>
              <a:sym typeface="Nanum Myeongjo"/>
            </a:endParaRPr>
          </a:p>
        </p:txBody>
      </p:sp>
      <p:pic>
        <p:nvPicPr>
          <p:cNvPr id="394" name="Google Shape;394;p34"/>
          <p:cNvPicPr preferRelativeResize="0"/>
          <p:nvPr/>
        </p:nvPicPr>
        <p:blipFill>
          <a:blip r:embed="rId3">
            <a:alphaModFix/>
          </a:blip>
          <a:stretch>
            <a:fillRect/>
          </a:stretch>
        </p:blipFill>
        <p:spPr>
          <a:xfrm>
            <a:off x="5434675" y="1407275"/>
            <a:ext cx="3296000" cy="329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5"/>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데이터셋</a:t>
            </a:r>
            <a:endParaRPr b="1">
              <a:latin typeface="Nanum Myeongjo"/>
              <a:ea typeface="Nanum Myeongjo"/>
              <a:cs typeface="Nanum Myeongjo"/>
              <a:sym typeface="Nanum Myeongjo"/>
            </a:endParaRPr>
          </a:p>
        </p:txBody>
      </p:sp>
      <p:graphicFrame>
        <p:nvGraphicFramePr>
          <p:cNvPr id="400" name="Google Shape;400;p35"/>
          <p:cNvGraphicFramePr/>
          <p:nvPr/>
        </p:nvGraphicFramePr>
        <p:xfrm>
          <a:off x="952500" y="1368750"/>
          <a:ext cx="3000000" cy="3000000"/>
        </p:xfrm>
        <a:graphic>
          <a:graphicData uri="http://schemas.openxmlformats.org/drawingml/2006/table">
            <a:tbl>
              <a:tblPr>
                <a:noFill/>
                <a:tableStyleId>{8CA533CA-7B5E-4EDC-B6C3-EB2665261E2F}</a:tableStyleId>
              </a:tblPr>
              <a:tblGrid>
                <a:gridCol w="1321900"/>
                <a:gridCol w="1582800"/>
                <a:gridCol w="4334300"/>
              </a:tblGrid>
              <a:tr h="384500">
                <a:tc gridSpan="2">
                  <a:txBody>
                    <a:bodyPr/>
                    <a:lstStyle/>
                    <a:p>
                      <a:pPr indent="0" lvl="0" marL="0" rtl="0" algn="ctr">
                        <a:spcBef>
                          <a:spcPts val="0"/>
                        </a:spcBef>
                        <a:spcAft>
                          <a:spcPts val="0"/>
                        </a:spcAft>
                        <a:buNone/>
                      </a:pPr>
                      <a:r>
                        <a:rPr b="1" lang="en">
                          <a:latin typeface="Nanum Myeongjo"/>
                          <a:ea typeface="Nanum Myeongjo"/>
                          <a:cs typeface="Nanum Myeongjo"/>
                          <a:sym typeface="Nanum Myeongjo"/>
                        </a:rPr>
                        <a:t>공정 변수 조건</a:t>
                      </a:r>
                      <a:endParaRPr b="1">
                        <a:latin typeface="Nanum Myeongjo"/>
                        <a:ea typeface="Nanum Myeongjo"/>
                        <a:cs typeface="Nanum Myeongjo"/>
                        <a:sym typeface="Nanum Myeongjo"/>
                      </a:endParaRPr>
                    </a:p>
                  </a:txBody>
                  <a:tcPr marT="91425" marB="91425" marR="91425" marL="91425"/>
                </a:tc>
                <a:tc hMerge="1"/>
                <a:tc>
                  <a:txBody>
                    <a:bodyPr/>
                    <a:lstStyle/>
                    <a:p>
                      <a:pPr indent="0" lvl="0" marL="0" rtl="0" algn="ctr">
                        <a:spcBef>
                          <a:spcPts val="0"/>
                        </a:spcBef>
                        <a:spcAft>
                          <a:spcPts val="0"/>
                        </a:spcAft>
                        <a:buNone/>
                      </a:pPr>
                      <a:r>
                        <a:rPr b="1" lang="en">
                          <a:latin typeface="Nanum Myeongjo"/>
                          <a:ea typeface="Nanum Myeongjo"/>
                          <a:cs typeface="Nanum Myeongjo"/>
                          <a:sym typeface="Nanum Myeongjo"/>
                        </a:rPr>
                        <a:t>내용</a:t>
                      </a:r>
                      <a:endParaRPr b="1">
                        <a:latin typeface="Nanum Myeongjo"/>
                        <a:ea typeface="Nanum Myeongjo"/>
                        <a:cs typeface="Nanum Myeongjo"/>
                        <a:sym typeface="Nanum Myeongjo"/>
                      </a:endParaRPr>
                    </a:p>
                  </a:txBody>
                  <a:tcPr marT="91425" marB="91425" marR="91425" marL="91425"/>
                </a:tc>
              </a:tr>
              <a:tr h="384500">
                <a:tc rowSpan="5">
                  <a:txBody>
                    <a:bodyPr/>
                    <a:lstStyle/>
                    <a:p>
                      <a:pPr indent="0" lvl="0" marL="0" rtl="0" algn="ctr">
                        <a:spcBef>
                          <a:spcPts val="0"/>
                        </a:spcBef>
                        <a:spcAft>
                          <a:spcPts val="0"/>
                        </a:spcAft>
                        <a:buNone/>
                      </a:pPr>
                      <a:r>
                        <a:t/>
                      </a:r>
                      <a:endParaRPr b="1">
                        <a:latin typeface="Nanum Myeongjo"/>
                        <a:ea typeface="Nanum Myeongjo"/>
                        <a:cs typeface="Nanum Myeongjo"/>
                        <a:sym typeface="Nanum Myeongjo"/>
                      </a:endParaRPr>
                    </a:p>
                    <a:p>
                      <a:pPr indent="0" lvl="0" marL="0" rtl="0" algn="ctr">
                        <a:spcBef>
                          <a:spcPts val="0"/>
                        </a:spcBef>
                        <a:spcAft>
                          <a:spcPts val="0"/>
                        </a:spcAft>
                        <a:buNone/>
                      </a:pPr>
                      <a:r>
                        <a:t/>
                      </a:r>
                      <a:endParaRPr b="1">
                        <a:latin typeface="Nanum Myeongjo"/>
                        <a:ea typeface="Nanum Myeongjo"/>
                        <a:cs typeface="Nanum Myeongjo"/>
                        <a:sym typeface="Nanum Myeongjo"/>
                      </a:endParaRPr>
                    </a:p>
                    <a:p>
                      <a:pPr indent="0" lvl="0" marL="0" rtl="0" algn="ctr">
                        <a:spcBef>
                          <a:spcPts val="0"/>
                        </a:spcBef>
                        <a:spcAft>
                          <a:spcPts val="0"/>
                        </a:spcAft>
                        <a:buNone/>
                      </a:pPr>
                      <a:r>
                        <a:t/>
                      </a:r>
                      <a:endParaRPr b="1">
                        <a:latin typeface="Nanum Myeongjo"/>
                        <a:ea typeface="Nanum Myeongjo"/>
                        <a:cs typeface="Nanum Myeongjo"/>
                        <a:sym typeface="Nanum Myeongjo"/>
                      </a:endParaRPr>
                    </a:p>
                    <a:p>
                      <a:pPr indent="0" lvl="0" marL="0" rtl="0" algn="ctr">
                        <a:spcBef>
                          <a:spcPts val="0"/>
                        </a:spcBef>
                        <a:spcAft>
                          <a:spcPts val="0"/>
                        </a:spcAft>
                        <a:buNone/>
                      </a:pPr>
                      <a:r>
                        <a:rPr b="1" lang="en">
                          <a:latin typeface="Nanum Myeongjo"/>
                          <a:ea typeface="Nanum Myeongjo"/>
                          <a:cs typeface="Nanum Myeongjo"/>
                          <a:sym typeface="Nanum Myeongjo"/>
                        </a:rPr>
                        <a:t>독립변수</a:t>
                      </a:r>
                      <a:endParaRPr b="1">
                        <a:latin typeface="Nanum Myeongjo"/>
                        <a:ea typeface="Nanum Myeongjo"/>
                        <a:cs typeface="Nanum Myeongjo"/>
                        <a:sym typeface="Nanum Myeongjo"/>
                      </a:endParaRPr>
                    </a:p>
                    <a:p>
                      <a:pPr indent="0" lvl="0" marL="0" rtl="0" algn="ctr">
                        <a:spcBef>
                          <a:spcPts val="0"/>
                        </a:spcBef>
                        <a:spcAft>
                          <a:spcPts val="0"/>
                        </a:spcAft>
                        <a:buNone/>
                      </a:pPr>
                      <a:r>
                        <a:t/>
                      </a:r>
                      <a:endParaRPr b="1">
                        <a:latin typeface="Nanum Myeongjo"/>
                        <a:ea typeface="Nanum Myeongjo"/>
                        <a:cs typeface="Nanum Myeongjo"/>
                        <a:sym typeface="Nanum Myeongjo"/>
                      </a:endParaRPr>
                    </a:p>
                    <a:p>
                      <a:pPr indent="0" lvl="0" marL="0" rtl="0" algn="ctr">
                        <a:spcBef>
                          <a:spcPts val="0"/>
                        </a:spcBef>
                        <a:spcAft>
                          <a:spcPts val="0"/>
                        </a:spcAft>
                        <a:buNone/>
                      </a:pPr>
                      <a:r>
                        <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온도 관련</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스크류/실린더, 수지, 금형, 건조, 유압, 주변 환경</a:t>
                      </a:r>
                      <a:endParaRPr b="1">
                        <a:latin typeface="Nanum Myeongjo"/>
                        <a:ea typeface="Nanum Myeongjo"/>
                        <a:cs typeface="Nanum Myeongjo"/>
                        <a:sym typeface="Nanum Myeongjo"/>
                      </a:endParaRPr>
                    </a:p>
                  </a:txBody>
                  <a:tcPr marT="91425" marB="91425" marR="91425" marL="91425"/>
                </a:tc>
              </a:tr>
              <a:tr h="591575">
                <a:tc vMerge="1"/>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압력 관련</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충진 압력, 보압, 배압(계량시 발생하는 압력), 이형 압력, 형개 압력, 형체 압력</a:t>
                      </a:r>
                      <a:endParaRPr b="1">
                        <a:latin typeface="Nanum Myeongjo"/>
                        <a:ea typeface="Nanum Myeongjo"/>
                        <a:cs typeface="Nanum Myeongjo"/>
                        <a:sym typeface="Nanum Myeongjo"/>
                      </a:endParaRPr>
                    </a:p>
                  </a:txBody>
                  <a:tcPr marT="91425" marB="91425" marR="91425" marL="91425"/>
                </a:tc>
              </a:tr>
              <a:tr h="384500">
                <a:tc vMerge="1"/>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시간 관련</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충진 시간, 보압 시간, 냉각 시간, 건조 시간</a:t>
                      </a:r>
                      <a:endParaRPr b="1">
                        <a:latin typeface="Nanum Myeongjo"/>
                        <a:ea typeface="Nanum Myeongjo"/>
                        <a:cs typeface="Nanum Myeongjo"/>
                        <a:sym typeface="Nanum Myeongjo"/>
                      </a:endParaRPr>
                    </a:p>
                  </a:txBody>
                  <a:tcPr marT="91425" marB="91425" marR="91425" marL="91425"/>
                </a:tc>
              </a:tr>
              <a:tr h="591575">
                <a:tc vMerge="1"/>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속도 관련</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사출 속도, 스크류 회전 속도, 형개 속도, 이형(이젝팅) 속도</a:t>
                      </a:r>
                      <a:endParaRPr b="1">
                        <a:latin typeface="Nanum Myeongjo"/>
                        <a:ea typeface="Nanum Myeongjo"/>
                        <a:cs typeface="Nanum Myeongjo"/>
                        <a:sym typeface="Nanum Myeongjo"/>
                      </a:endParaRPr>
                    </a:p>
                  </a:txBody>
                  <a:tcPr marT="91425" marB="91425" marR="91425" marL="91425"/>
                </a:tc>
              </a:tr>
              <a:tr h="384500">
                <a:tc vMerge="1"/>
                <a:tc>
                  <a:txBody>
                    <a:bodyPr/>
                    <a:lstStyle/>
                    <a:p>
                      <a:pPr indent="0" lvl="0" marL="0" rtl="0" algn="ctr">
                        <a:spcBef>
                          <a:spcPts val="0"/>
                        </a:spcBef>
                        <a:spcAft>
                          <a:spcPts val="0"/>
                        </a:spcAft>
                        <a:buNone/>
                      </a:pPr>
                      <a:r>
                        <a:rPr b="1" lang="en">
                          <a:latin typeface="Nanum Myeongjo"/>
                          <a:ea typeface="Nanum Myeongjo"/>
                          <a:cs typeface="Nanum Myeongjo"/>
                          <a:sym typeface="Nanum Myeongjo"/>
                        </a:rPr>
                        <a:t> 양 관련</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계량, 이형량, 쿠션량</a:t>
                      </a:r>
                      <a:endParaRPr b="1">
                        <a:latin typeface="Nanum Myeongjo"/>
                        <a:ea typeface="Nanum Myeongjo"/>
                        <a:cs typeface="Nanum Myeongjo"/>
                        <a:sym typeface="Nanum Myeongjo"/>
                      </a:endParaRPr>
                    </a:p>
                  </a:txBody>
                  <a:tcPr marT="91425" marB="91425" marR="91425" marL="91425"/>
                </a:tc>
              </a:tr>
              <a:tr h="591575">
                <a:tc>
                  <a:txBody>
                    <a:bodyPr/>
                    <a:lstStyle/>
                    <a:p>
                      <a:pPr indent="0" lvl="0" marL="0" rtl="0" algn="ctr">
                        <a:spcBef>
                          <a:spcPts val="0"/>
                        </a:spcBef>
                        <a:spcAft>
                          <a:spcPts val="0"/>
                        </a:spcAft>
                        <a:buNone/>
                      </a:pPr>
                      <a:r>
                        <a:rPr b="1" lang="en">
                          <a:latin typeface="Nanum Myeongjo"/>
                          <a:ea typeface="Nanum Myeongjo"/>
                          <a:cs typeface="Nanum Myeongjo"/>
                          <a:sym typeface="Nanum Myeongjo"/>
                        </a:rPr>
                        <a:t>종속변수</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불량 여부</a:t>
                      </a:r>
                      <a:endParaRPr b="1">
                        <a:latin typeface="Nanum Myeongjo"/>
                        <a:ea typeface="Nanum Myeongjo"/>
                        <a:cs typeface="Nanum Myeongjo"/>
                        <a:sym typeface="Nanum Myeongjo"/>
                      </a:endParaRPr>
                    </a:p>
                  </a:txBody>
                  <a:tcPr marT="91425" marB="91425" marR="91425" marL="91425"/>
                </a:tc>
                <a:tc>
                  <a:txBody>
                    <a:bodyPr/>
                    <a:lstStyle/>
                    <a:p>
                      <a:pPr indent="0" lvl="0" marL="0" rtl="0" algn="ctr">
                        <a:spcBef>
                          <a:spcPts val="0"/>
                        </a:spcBef>
                        <a:spcAft>
                          <a:spcPts val="0"/>
                        </a:spcAft>
                        <a:buNone/>
                      </a:pPr>
                      <a:r>
                        <a:rPr b="1" lang="en">
                          <a:latin typeface="Nanum Myeongjo"/>
                          <a:ea typeface="Nanum Myeongjo"/>
                          <a:cs typeface="Nanum Myeongjo"/>
                          <a:sym typeface="Nanum Myeongjo"/>
                        </a:rPr>
                        <a:t>Y : 양품, N : 불량품 (Labeled) , 표시 없음 (Unlabeled)</a:t>
                      </a:r>
                      <a:endParaRPr b="1">
                        <a:latin typeface="Nanum Myeongjo"/>
                        <a:ea typeface="Nanum Myeongjo"/>
                        <a:cs typeface="Nanum Myeongjo"/>
                        <a:sym typeface="Nanum Myeongj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6"/>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데이터셋</a:t>
            </a:r>
            <a:endParaRPr b="1">
              <a:latin typeface="Nanum Myeongjo"/>
              <a:ea typeface="Nanum Myeongjo"/>
              <a:cs typeface="Nanum Myeongjo"/>
              <a:sym typeface="Nanum Myeongjo"/>
            </a:endParaRPr>
          </a:p>
        </p:txBody>
      </p:sp>
      <p:pic>
        <p:nvPicPr>
          <p:cNvPr id="406" name="Google Shape;406;p36"/>
          <p:cNvPicPr preferRelativeResize="0"/>
          <p:nvPr/>
        </p:nvPicPr>
        <p:blipFill>
          <a:blip r:embed="rId3">
            <a:alphaModFix/>
          </a:blip>
          <a:stretch>
            <a:fillRect/>
          </a:stretch>
        </p:blipFill>
        <p:spPr>
          <a:xfrm>
            <a:off x="1921625" y="1257375"/>
            <a:ext cx="5300738" cy="368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7"/>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데이터셋</a:t>
            </a:r>
            <a:endParaRPr b="1">
              <a:latin typeface="Nanum Myeongjo"/>
              <a:ea typeface="Nanum Myeongjo"/>
              <a:cs typeface="Nanum Myeongjo"/>
              <a:sym typeface="Nanum Myeongjo"/>
            </a:endParaRPr>
          </a:p>
        </p:txBody>
      </p:sp>
      <p:pic>
        <p:nvPicPr>
          <p:cNvPr id="412" name="Google Shape;412;p37"/>
          <p:cNvPicPr preferRelativeResize="0"/>
          <p:nvPr/>
        </p:nvPicPr>
        <p:blipFill>
          <a:blip r:embed="rId3">
            <a:alphaModFix/>
          </a:blip>
          <a:stretch>
            <a:fillRect/>
          </a:stretch>
        </p:blipFill>
        <p:spPr>
          <a:xfrm>
            <a:off x="1845388" y="1221775"/>
            <a:ext cx="5453213" cy="3686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713225" y="5395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분석 목적</a:t>
            </a:r>
            <a:endParaRPr b="1">
              <a:latin typeface="Nanum Myeongjo"/>
              <a:ea typeface="Nanum Myeongjo"/>
              <a:cs typeface="Nanum Myeongjo"/>
              <a:sym typeface="Nanum Myeongjo"/>
            </a:endParaRPr>
          </a:p>
        </p:txBody>
      </p:sp>
      <p:pic>
        <p:nvPicPr>
          <p:cNvPr id="418" name="Google Shape;418;p38"/>
          <p:cNvPicPr preferRelativeResize="0"/>
          <p:nvPr/>
        </p:nvPicPr>
        <p:blipFill>
          <a:blip r:embed="rId3">
            <a:alphaModFix/>
          </a:blip>
          <a:stretch>
            <a:fillRect/>
          </a:stretch>
        </p:blipFill>
        <p:spPr>
          <a:xfrm>
            <a:off x="504725" y="1363900"/>
            <a:ext cx="2656875" cy="3496849"/>
          </a:xfrm>
          <a:prstGeom prst="rect">
            <a:avLst/>
          </a:prstGeom>
          <a:noFill/>
          <a:ln>
            <a:noFill/>
          </a:ln>
        </p:spPr>
      </p:pic>
      <p:pic>
        <p:nvPicPr>
          <p:cNvPr id="419" name="Google Shape;419;p38"/>
          <p:cNvPicPr preferRelativeResize="0"/>
          <p:nvPr/>
        </p:nvPicPr>
        <p:blipFill>
          <a:blip r:embed="rId4">
            <a:alphaModFix/>
          </a:blip>
          <a:stretch>
            <a:fillRect/>
          </a:stretch>
        </p:blipFill>
        <p:spPr>
          <a:xfrm>
            <a:off x="3245500" y="1304650"/>
            <a:ext cx="5471325" cy="361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9"/>
          <p:cNvSpPr txBox="1"/>
          <p:nvPr>
            <p:ph type="title"/>
          </p:nvPr>
        </p:nvSpPr>
        <p:spPr>
          <a:xfrm>
            <a:off x="692400" y="420900"/>
            <a:ext cx="7759200" cy="612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latin typeface="Nanum Myeongjo"/>
                <a:ea typeface="Nanum Myeongjo"/>
                <a:cs typeface="Nanum Myeongjo"/>
                <a:sym typeface="Nanum Myeongjo"/>
              </a:rPr>
              <a:t>가스 불량 분석</a:t>
            </a:r>
            <a:endParaRPr b="1">
              <a:latin typeface="Nanum Myeongjo"/>
              <a:ea typeface="Nanum Myeongjo"/>
              <a:cs typeface="Nanum Myeongjo"/>
              <a:sym typeface="Nanum Myeongjo"/>
            </a:endParaRPr>
          </a:p>
        </p:txBody>
      </p:sp>
      <p:sp>
        <p:nvSpPr>
          <p:cNvPr id="425" name="Google Shape;425;p39"/>
          <p:cNvSpPr txBox="1"/>
          <p:nvPr/>
        </p:nvSpPr>
        <p:spPr>
          <a:xfrm>
            <a:off x="2063700" y="1174125"/>
            <a:ext cx="5016600" cy="846600"/>
          </a:xfrm>
          <a:prstGeom prst="rect">
            <a:avLst/>
          </a:prstGeom>
          <a:noFill/>
          <a:ln>
            <a:noFill/>
          </a:ln>
        </p:spPr>
        <p:txBody>
          <a:bodyPr anchorCtr="0" anchor="t" bIns="91425" lIns="91425" spcFirstLastPara="1" rIns="91425" wrap="square" tIns="91425">
            <a:spAutoFit/>
          </a:bodyPr>
          <a:lstStyle/>
          <a:p>
            <a:pPr indent="-355600" lvl="0" marL="457200" rtl="0" algn="ctr">
              <a:lnSpc>
                <a:spcPct val="115000"/>
              </a:lnSpc>
              <a:spcBef>
                <a:spcPts val="600"/>
              </a:spcBef>
              <a:spcAft>
                <a:spcPts val="0"/>
              </a:spcAft>
              <a:buClr>
                <a:srgbClr val="212121"/>
              </a:buClr>
              <a:buSzPts val="2000"/>
              <a:buFont typeface="Nanum Myeongjo"/>
              <a:buAutoNum type="arabicPeriod"/>
            </a:pPr>
            <a:r>
              <a:rPr b="1" lang="en" sz="2000">
                <a:solidFill>
                  <a:srgbClr val="212121"/>
                </a:solidFill>
                <a:latin typeface="Nanum Myeongjo"/>
                <a:ea typeface="Nanum Myeongjo"/>
                <a:cs typeface="Nanum Myeongjo"/>
                <a:sym typeface="Nanum Myeongjo"/>
              </a:rPr>
              <a:t>사출압이 높거나 속도가 빠른 경우</a:t>
            </a:r>
            <a:endParaRPr b="1" sz="2000">
              <a:solidFill>
                <a:srgbClr val="212121"/>
              </a:solidFill>
              <a:latin typeface="Nanum Myeongjo"/>
              <a:ea typeface="Nanum Myeongjo"/>
              <a:cs typeface="Nanum Myeongjo"/>
              <a:sym typeface="Nanum Myeongjo"/>
            </a:endParaRPr>
          </a:p>
          <a:p>
            <a:pPr indent="-355600" lvl="0" marL="457200" rtl="0" algn="ctr">
              <a:lnSpc>
                <a:spcPct val="115000"/>
              </a:lnSpc>
              <a:spcBef>
                <a:spcPts val="0"/>
              </a:spcBef>
              <a:spcAft>
                <a:spcPts val="0"/>
              </a:spcAft>
              <a:buClr>
                <a:srgbClr val="212121"/>
              </a:buClr>
              <a:buSzPts val="2000"/>
              <a:buFont typeface="Nanum Myeongjo"/>
              <a:buAutoNum type="arabicPeriod"/>
            </a:pPr>
            <a:r>
              <a:rPr b="1" lang="en" sz="2000">
                <a:solidFill>
                  <a:srgbClr val="212121"/>
                </a:solidFill>
                <a:latin typeface="Nanum Myeongjo"/>
                <a:ea typeface="Nanum Myeongjo"/>
                <a:cs typeface="Nanum Myeongjo"/>
                <a:sym typeface="Nanum Myeongjo"/>
              </a:rPr>
              <a:t>수지온도나 금형온도가 너무 낮은 경우</a:t>
            </a:r>
            <a:endParaRPr b="1" sz="2000">
              <a:solidFill>
                <a:srgbClr val="212121"/>
              </a:solidFill>
              <a:latin typeface="Nanum Myeongjo"/>
              <a:ea typeface="Nanum Myeongjo"/>
              <a:cs typeface="Nanum Myeongjo"/>
              <a:sym typeface="Nanum Myeongjo"/>
            </a:endParaRPr>
          </a:p>
        </p:txBody>
      </p:sp>
      <p:sp>
        <p:nvSpPr>
          <p:cNvPr id="426" name="Google Shape;426;p39"/>
          <p:cNvSpPr txBox="1"/>
          <p:nvPr/>
        </p:nvSpPr>
        <p:spPr>
          <a:xfrm>
            <a:off x="261000" y="2068175"/>
            <a:ext cx="8622000" cy="342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0"/>
              </a:spcAft>
              <a:buNone/>
            </a:pPr>
            <a:r>
              <a:rPr b="1" lang="en" sz="1200">
                <a:solidFill>
                  <a:srgbClr val="212121"/>
                </a:solidFill>
                <a:latin typeface="Nanum Myeongjo"/>
                <a:ea typeface="Nanum Myeongjo"/>
                <a:cs typeface="Nanum Myeongjo"/>
                <a:sym typeface="Nanum Myeongjo"/>
              </a:rPr>
              <a:t>금형 표면에 수분이나 휘발분이 있을 경우</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재생 RESIN 사용에 의한 경우</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RESIN 건조불량으로 수분 함유량이 높은 경우</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금형의 GAS 빼기 불량</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수지의 열분해에 의한 경우</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게이트 위치 불량</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금형면에 수분이나 윤활제가 있는 경우</a:t>
            </a:r>
            <a:endParaRPr b="1" sz="1200">
              <a:solidFill>
                <a:srgbClr val="212121"/>
              </a:solidFill>
              <a:latin typeface="Nanum Myeongjo"/>
              <a:ea typeface="Nanum Myeongjo"/>
              <a:cs typeface="Nanum Myeongjo"/>
              <a:sym typeface="Nanum Myeongjo"/>
            </a:endParaRPr>
          </a:p>
          <a:p>
            <a:pPr indent="0" lvl="0" marL="0" rtl="0" algn="ctr">
              <a:lnSpc>
                <a:spcPct val="115000"/>
              </a:lnSpc>
              <a:spcBef>
                <a:spcPts val="1200"/>
              </a:spcBef>
              <a:spcAft>
                <a:spcPts val="0"/>
              </a:spcAft>
              <a:buNone/>
            </a:pPr>
            <a:r>
              <a:rPr b="1" lang="en" sz="1200">
                <a:solidFill>
                  <a:srgbClr val="212121"/>
                </a:solidFill>
                <a:latin typeface="Nanum Myeongjo"/>
                <a:ea typeface="Nanum Myeongjo"/>
                <a:cs typeface="Nanum Myeongjo"/>
                <a:sym typeface="Nanum Myeongjo"/>
              </a:rPr>
              <a:t>계량 시 공기 흡인으로 인한 경우</a:t>
            </a:r>
            <a:endParaRPr b="1" sz="1200">
              <a:solidFill>
                <a:srgbClr val="212121"/>
              </a:solidFill>
              <a:latin typeface="Nanum Myeongjo"/>
              <a:ea typeface="Nanum Myeongjo"/>
              <a:cs typeface="Nanum Myeongjo"/>
              <a:sym typeface="Nanum Myeongjo"/>
            </a:endParaRPr>
          </a:p>
          <a:p>
            <a:pPr indent="0" lvl="0" marL="0" rtl="0" algn="l">
              <a:lnSpc>
                <a:spcPct val="115000"/>
              </a:lnSpc>
              <a:spcBef>
                <a:spcPts val="1200"/>
              </a:spcBef>
              <a:spcAft>
                <a:spcPts val="1200"/>
              </a:spcAft>
              <a:buNone/>
            </a:pPr>
            <a:r>
              <a:t/>
            </a:r>
            <a:endParaRPr b="1" sz="2000">
              <a:solidFill>
                <a:srgbClr val="212121"/>
              </a:solidFill>
              <a:latin typeface="Nanum Myeongjo"/>
              <a:ea typeface="Nanum Myeongjo"/>
              <a:cs typeface="Nanum Myeongjo"/>
              <a:sym typeface="Nanum Myeongjo"/>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conomic Consulting by Slidesgo">
  <a:themeElements>
    <a:clrScheme name="Simple Light">
      <a:dk1>
        <a:srgbClr val="7791D1"/>
      </a:dk1>
      <a:lt1>
        <a:srgbClr val="F8F8F8"/>
      </a:lt1>
      <a:dk2>
        <a:srgbClr val="4665AE"/>
      </a:dk2>
      <a:lt2>
        <a:srgbClr val="364E87"/>
      </a:lt2>
      <a:accent1>
        <a:srgbClr val="4665AE"/>
      </a:accent1>
      <a:accent2>
        <a:srgbClr val="7791D1"/>
      </a:accent2>
      <a:accent3>
        <a:srgbClr val="4665AE"/>
      </a:accent3>
      <a:accent4>
        <a:srgbClr val="F8F8F8"/>
      </a:accent4>
      <a:accent5>
        <a:srgbClr val="FFFFFF"/>
      </a:accent5>
      <a:accent6>
        <a:srgbClr val="B7C6EB"/>
      </a:accent6>
      <a:hlink>
        <a:srgbClr val="4665A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